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18"/>
  </p:notesMasterIdLst>
  <p:handoutMasterIdLst>
    <p:handoutMasterId r:id="rId19"/>
  </p:handoutMasterIdLst>
  <p:sldIdLst>
    <p:sldId id="1225" r:id="rId5"/>
    <p:sldId id="1430" r:id="rId6"/>
    <p:sldId id="1228" r:id="rId7"/>
    <p:sldId id="1230" r:id="rId8"/>
    <p:sldId id="1231" r:id="rId9"/>
    <p:sldId id="366" r:id="rId10"/>
    <p:sldId id="1426" r:id="rId11"/>
    <p:sldId id="368" r:id="rId12"/>
    <p:sldId id="371" r:id="rId13"/>
    <p:sldId id="1427" r:id="rId14"/>
    <p:sldId id="1428" r:id="rId15"/>
    <p:sldId id="1237" r:id="rId16"/>
    <p:sldId id="1238" r:id="rId17"/>
  </p:sldIdLst>
  <p:sldSz cx="12192000" cy="6858000"/>
  <p:notesSz cx="3990975"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3FBCE03-3389-476A-B658-BB174A1FD525}">
          <p14:sldIdLst>
            <p14:sldId id="1225"/>
            <p14:sldId id="1430"/>
            <p14:sldId id="1228"/>
            <p14:sldId id="1230"/>
            <p14:sldId id="1231"/>
            <p14:sldId id="366"/>
            <p14:sldId id="1426"/>
            <p14:sldId id="368"/>
            <p14:sldId id="371"/>
            <p14:sldId id="1427"/>
            <p14:sldId id="1428"/>
            <p14:sldId id="1237"/>
            <p14:sldId id="1238"/>
          </p14:sldIdLst>
        </p14:section>
        <p14:section name="Examples" id="{7ABF6DD7-6F20-4CAF-BDD2-5556B3AE6C56}">
          <p14:sldIdLst/>
        </p14:section>
      </p14:sectionLst>
    </p:ext>
    <p:ext uri="{EFAFB233-063F-42B5-8137-9DF3F51BA10A}">
      <p15:sldGuideLst xmlns:p15="http://schemas.microsoft.com/office/powerpoint/2012/main">
        <p15:guide id="1" orient="horz" pos="2472" userDrawn="1">
          <p15:clr>
            <a:srgbClr val="A4A3A4"/>
          </p15:clr>
        </p15:guide>
        <p15:guide id="2" pos="168" userDrawn="1">
          <p15:clr>
            <a:srgbClr val="A4A3A4"/>
          </p15:clr>
        </p15:guide>
        <p15:guide id="3" pos="4800" userDrawn="1">
          <p15:clr>
            <a:srgbClr val="A4A3A4"/>
          </p15:clr>
        </p15:guide>
        <p15:guide id="4" pos="7512" userDrawn="1">
          <p15:clr>
            <a:srgbClr val="A4A3A4"/>
          </p15:clr>
        </p15:guide>
        <p15:guide id="5" orient="horz" pos="4152" userDrawn="1">
          <p15:clr>
            <a:srgbClr val="A4A3A4"/>
          </p15:clr>
        </p15:guide>
        <p15:guide id="6" orient="horz" pos="168" userDrawn="1">
          <p15:clr>
            <a:srgbClr val="A4A3A4"/>
          </p15:clr>
        </p15:guide>
        <p15:guide id="7" pos="384" userDrawn="1">
          <p15:clr>
            <a:srgbClr val="A4A3A4"/>
          </p15:clr>
        </p15:guide>
        <p15:guide id="8" pos="1824" userDrawn="1">
          <p15:clr>
            <a:srgbClr val="A4A3A4"/>
          </p15:clr>
        </p15:guide>
        <p15:guide id="9" pos="7056" userDrawn="1">
          <p15:clr>
            <a:srgbClr val="A4A3A4"/>
          </p15:clr>
        </p15:guide>
        <p15:guide id="10" orient="horz" pos="3720" userDrawn="1">
          <p15:clr>
            <a:srgbClr val="A4A3A4"/>
          </p15:clr>
        </p15:guide>
        <p15:guide id="11" orient="horz" pos="288" userDrawn="1">
          <p15:clr>
            <a:srgbClr val="A4A3A4"/>
          </p15:clr>
        </p15:guide>
        <p15:guide id="12" pos="5424" userDrawn="1">
          <p15:clr>
            <a:srgbClr val="A4A3A4"/>
          </p15:clr>
        </p15:guide>
        <p15:guide id="13" pos="2928" userDrawn="1">
          <p15:clr>
            <a:srgbClr val="A4A3A4"/>
          </p15:clr>
        </p15:guide>
        <p15:guide id="14" orient="horz" pos="1728" userDrawn="1">
          <p15:clr>
            <a:srgbClr val="A4A3A4"/>
          </p15:clr>
        </p15:guide>
        <p15:guide id="15" orient="horz" pos="1176" userDrawn="1">
          <p15:clr>
            <a:srgbClr val="A4A3A4"/>
          </p15:clr>
        </p15:guide>
        <p15:guide id="16" orient="horz" pos="2904" userDrawn="1">
          <p15:clr>
            <a:srgbClr val="A4A3A4"/>
          </p15:clr>
        </p15:guide>
        <p15:guide id="17" pos="3264" userDrawn="1">
          <p15:clr>
            <a:srgbClr val="A4A3A4"/>
          </p15:clr>
        </p15:guide>
        <p15:guide id="18" orient="horz" pos="3984" userDrawn="1">
          <p15:clr>
            <a:srgbClr val="A4A3A4"/>
          </p15:clr>
        </p15:guide>
        <p15:guide id="19" pos="73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ron Wernick" initials="BW" lastIdx="12" clrIdx="0"/>
  <p:cmAuthor id="2" name="Kimiko Tanaka Vecchione" initials="KTV" lastIdx="1" clrIdx="1">
    <p:extLst>
      <p:ext uri="{19B8F6BF-5375-455C-9EA6-DF929625EA0E}">
        <p15:presenceInfo xmlns:p15="http://schemas.microsoft.com/office/powerpoint/2012/main" userId="S-1-5-21-1699896302-1283187226-685267238-61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B70"/>
    <a:srgbClr val="FECB00"/>
    <a:srgbClr val="5FB1EF"/>
    <a:srgbClr val="777776"/>
    <a:srgbClr val="4D4D4C"/>
    <a:srgbClr val="231F20"/>
    <a:srgbClr val="5A85D7"/>
    <a:srgbClr val="429670"/>
    <a:srgbClr val="404040"/>
    <a:srgbClr val="2B22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F95302-195F-419D-B1F9-8E05363011EC}" v="18" dt="2024-03-04T16:47:30.4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p:restoredTop sz="94694"/>
  </p:normalViewPr>
  <p:slideViewPr>
    <p:cSldViewPr snapToGrid="0">
      <p:cViewPr varScale="1">
        <p:scale>
          <a:sx n="62" d="100"/>
          <a:sy n="62" d="100"/>
        </p:scale>
        <p:origin x="832" y="56"/>
      </p:cViewPr>
      <p:guideLst>
        <p:guide orient="horz" pos="2472"/>
        <p:guide pos="168"/>
        <p:guide pos="4800"/>
        <p:guide pos="7512"/>
        <p:guide orient="horz" pos="4152"/>
        <p:guide orient="horz" pos="168"/>
        <p:guide pos="384"/>
        <p:guide pos="1824"/>
        <p:guide pos="7056"/>
        <p:guide orient="horz" pos="3720"/>
        <p:guide orient="horz" pos="288"/>
        <p:guide pos="5424"/>
        <p:guide pos="2928"/>
        <p:guide orient="horz" pos="1728"/>
        <p:guide orient="horz" pos="1176"/>
        <p:guide orient="horz" pos="2904"/>
        <p:guide pos="3264"/>
        <p:guide orient="horz" pos="3984"/>
        <p:guide pos="734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Ginardi" userId="64a18ddb-9c67-4262-8fdf-a42c5446a3d1" providerId="ADAL" clId="{29F95302-195F-419D-B1F9-8E05363011EC}"/>
    <pc:docChg chg="undo custSel addSld delSld modSld sldOrd modSection">
      <pc:chgData name="Christina Ginardi" userId="64a18ddb-9c67-4262-8fdf-a42c5446a3d1" providerId="ADAL" clId="{29F95302-195F-419D-B1F9-8E05363011EC}" dt="2024-03-04T16:50:47.623" v="314" actId="122"/>
      <pc:docMkLst>
        <pc:docMk/>
      </pc:docMkLst>
      <pc:sldChg chg="delSp add del mod modNotes">
        <pc:chgData name="Christina Ginardi" userId="64a18ddb-9c67-4262-8fdf-a42c5446a3d1" providerId="ADAL" clId="{29F95302-195F-419D-B1F9-8E05363011EC}" dt="2024-03-04T16:45:21.523" v="47" actId="47"/>
        <pc:sldMkLst>
          <pc:docMk/>
          <pc:sldMk cId="2963935333" sldId="360"/>
        </pc:sldMkLst>
        <pc:spChg chg="del">
          <ac:chgData name="Christina Ginardi" userId="64a18ddb-9c67-4262-8fdf-a42c5446a3d1" providerId="ADAL" clId="{29F95302-195F-419D-B1F9-8E05363011EC}" dt="2024-03-04T16:44:57.128" v="39" actId="21"/>
          <ac:spMkLst>
            <pc:docMk/>
            <pc:sldMk cId="2963935333" sldId="360"/>
            <ac:spMk id="2" creationId="{37CBED3D-5F8F-48B6-8387-0CF509896BB8}"/>
          </ac:spMkLst>
        </pc:spChg>
        <pc:spChg chg="del">
          <ac:chgData name="Christina Ginardi" userId="64a18ddb-9c67-4262-8fdf-a42c5446a3d1" providerId="ADAL" clId="{29F95302-195F-419D-B1F9-8E05363011EC}" dt="2024-03-04T16:44:43.809" v="35" actId="21"/>
          <ac:spMkLst>
            <pc:docMk/>
            <pc:sldMk cId="2963935333" sldId="360"/>
            <ac:spMk id="18" creationId="{E81A6D50-EB30-4529-B6A6-C8CCF2DFFF4B}"/>
          </ac:spMkLst>
        </pc:spChg>
        <pc:picChg chg="del">
          <ac:chgData name="Christina Ginardi" userId="64a18ddb-9c67-4262-8fdf-a42c5446a3d1" providerId="ADAL" clId="{29F95302-195F-419D-B1F9-8E05363011EC}" dt="2024-03-04T16:45:01.393" v="41" actId="21"/>
          <ac:picMkLst>
            <pc:docMk/>
            <pc:sldMk cId="2963935333" sldId="360"/>
            <ac:picMk id="6" creationId="{474DF5B1-DA0F-E876-DC18-CDE21AD6913E}"/>
          </ac:picMkLst>
        </pc:picChg>
        <pc:picChg chg="del">
          <ac:chgData name="Christina Ginardi" userId="64a18ddb-9c67-4262-8fdf-a42c5446a3d1" providerId="ADAL" clId="{29F95302-195F-419D-B1F9-8E05363011EC}" dt="2024-03-04T16:44:35.740" v="32" actId="21"/>
          <ac:picMkLst>
            <pc:docMk/>
            <pc:sldMk cId="2963935333" sldId="360"/>
            <ac:picMk id="9221" creationId="{A2B8D65F-B0FE-417F-9449-CC9724C380D5}"/>
          </ac:picMkLst>
        </pc:picChg>
        <pc:picChg chg="del">
          <ac:chgData name="Christina Ginardi" userId="64a18ddb-9c67-4262-8fdf-a42c5446a3d1" providerId="ADAL" clId="{29F95302-195F-419D-B1F9-8E05363011EC}" dt="2024-03-04T16:44:49.164" v="37" actId="21"/>
          <ac:picMkLst>
            <pc:docMk/>
            <pc:sldMk cId="2963935333" sldId="360"/>
            <ac:picMk id="9223" creationId="{9E87A4E2-3D1F-4BB4-B8CC-E3092FC99DDE}"/>
          </ac:picMkLst>
        </pc:picChg>
      </pc:sldChg>
      <pc:sldChg chg="addSp delSp modSp add mod modClrScheme chgLayout">
        <pc:chgData name="Christina Ginardi" userId="64a18ddb-9c67-4262-8fdf-a42c5446a3d1" providerId="ADAL" clId="{29F95302-195F-419D-B1F9-8E05363011EC}" dt="2024-03-04T16:46:39.151" v="86" actId="478"/>
        <pc:sldMkLst>
          <pc:docMk/>
          <pc:sldMk cId="2136291244" sldId="366"/>
        </pc:sldMkLst>
        <pc:spChg chg="add del mod ord">
          <ac:chgData name="Christina Ginardi" userId="64a18ddb-9c67-4262-8fdf-a42c5446a3d1" providerId="ADAL" clId="{29F95302-195F-419D-B1F9-8E05363011EC}" dt="2024-03-04T16:46:39.151" v="86" actId="478"/>
          <ac:spMkLst>
            <pc:docMk/>
            <pc:sldMk cId="2136291244" sldId="366"/>
            <ac:spMk id="2" creationId="{77F28AF5-1165-C284-20FB-D302E47962B5}"/>
          </ac:spMkLst>
        </pc:spChg>
      </pc:sldChg>
      <pc:sldChg chg="addSp delSp modSp add mod modClrScheme chgLayout">
        <pc:chgData name="Christina Ginardi" userId="64a18ddb-9c67-4262-8fdf-a42c5446a3d1" providerId="ADAL" clId="{29F95302-195F-419D-B1F9-8E05363011EC}" dt="2024-03-04T16:47:19.095" v="93" actId="478"/>
        <pc:sldMkLst>
          <pc:docMk/>
          <pc:sldMk cId="1857920598" sldId="368"/>
        </pc:sldMkLst>
        <pc:spChg chg="add del mod ord">
          <ac:chgData name="Christina Ginardi" userId="64a18ddb-9c67-4262-8fdf-a42c5446a3d1" providerId="ADAL" clId="{29F95302-195F-419D-B1F9-8E05363011EC}" dt="2024-03-04T16:47:19.095" v="93" actId="478"/>
          <ac:spMkLst>
            <pc:docMk/>
            <pc:sldMk cId="1857920598" sldId="368"/>
            <ac:spMk id="3" creationId="{7B6699EC-8631-61B2-4283-852747840B46}"/>
          </ac:spMkLst>
        </pc:spChg>
      </pc:sldChg>
      <pc:sldChg chg="addSp delSp modSp add mod modTransition modClrScheme chgLayout">
        <pc:chgData name="Christina Ginardi" userId="64a18ddb-9c67-4262-8fdf-a42c5446a3d1" providerId="ADAL" clId="{29F95302-195F-419D-B1F9-8E05363011EC}" dt="2024-03-04T16:47:44.769" v="97" actId="26606"/>
        <pc:sldMkLst>
          <pc:docMk/>
          <pc:sldMk cId="147192807" sldId="371"/>
        </pc:sldMkLst>
        <pc:spChg chg="mod ord">
          <ac:chgData name="Christina Ginardi" userId="64a18ddb-9c67-4262-8fdf-a42c5446a3d1" providerId="ADAL" clId="{29F95302-195F-419D-B1F9-8E05363011EC}" dt="2024-03-04T16:47:44.769" v="97" actId="26606"/>
          <ac:spMkLst>
            <pc:docMk/>
            <pc:sldMk cId="147192807" sldId="371"/>
            <ac:spMk id="2" creationId="{00000000-0000-0000-0000-000000000000}"/>
          </ac:spMkLst>
        </pc:spChg>
        <pc:spChg chg="add del mod ord">
          <ac:chgData name="Christina Ginardi" userId="64a18ddb-9c67-4262-8fdf-a42c5446a3d1" providerId="ADAL" clId="{29F95302-195F-419D-B1F9-8E05363011EC}" dt="2024-03-04T16:47:44.769" v="97" actId="26606"/>
          <ac:spMkLst>
            <pc:docMk/>
            <pc:sldMk cId="147192807" sldId="371"/>
            <ac:spMk id="3" creationId="{77005F2E-A808-4FF8-7E1A-BEA409281DA6}"/>
          </ac:spMkLst>
        </pc:spChg>
        <pc:spChg chg="mod">
          <ac:chgData name="Christina Ginardi" userId="64a18ddb-9c67-4262-8fdf-a42c5446a3d1" providerId="ADAL" clId="{29F95302-195F-419D-B1F9-8E05363011EC}" dt="2024-03-04T16:47:44.769" v="97" actId="26606"/>
          <ac:spMkLst>
            <pc:docMk/>
            <pc:sldMk cId="147192807" sldId="371"/>
            <ac:spMk id="4" creationId="{00000000-0000-0000-0000-000000000000}"/>
          </ac:spMkLst>
        </pc:spChg>
      </pc:sldChg>
      <pc:sldChg chg="del">
        <pc:chgData name="Christina Ginardi" userId="64a18ddb-9c67-4262-8fdf-a42c5446a3d1" providerId="ADAL" clId="{29F95302-195F-419D-B1F9-8E05363011EC}" dt="2024-03-04T16:46:06.690" v="82" actId="47"/>
        <pc:sldMkLst>
          <pc:docMk/>
          <pc:sldMk cId="3773137044" sldId="1215"/>
        </pc:sldMkLst>
      </pc:sldChg>
      <pc:sldChg chg="del">
        <pc:chgData name="Christina Ginardi" userId="64a18ddb-9c67-4262-8fdf-a42c5446a3d1" providerId="ADAL" clId="{29F95302-195F-419D-B1F9-8E05363011EC}" dt="2024-03-04T16:46:07.479" v="83" actId="47"/>
        <pc:sldMkLst>
          <pc:docMk/>
          <pc:sldMk cId="411322159" sldId="1216"/>
        </pc:sldMkLst>
      </pc:sldChg>
      <pc:sldChg chg="del">
        <pc:chgData name="Christina Ginardi" userId="64a18ddb-9c67-4262-8fdf-a42c5446a3d1" providerId="ADAL" clId="{29F95302-195F-419D-B1F9-8E05363011EC}" dt="2024-03-04T16:43:35.765" v="2" actId="47"/>
        <pc:sldMkLst>
          <pc:docMk/>
          <pc:sldMk cId="179359214" sldId="1224"/>
        </pc:sldMkLst>
      </pc:sldChg>
      <pc:sldChg chg="modSp mod">
        <pc:chgData name="Christina Ginardi" userId="64a18ddb-9c67-4262-8fdf-a42c5446a3d1" providerId="ADAL" clId="{29F95302-195F-419D-B1F9-8E05363011EC}" dt="2024-03-04T16:50:47.623" v="314" actId="122"/>
        <pc:sldMkLst>
          <pc:docMk/>
          <pc:sldMk cId="167450832" sldId="1225"/>
        </pc:sldMkLst>
        <pc:spChg chg="mod">
          <ac:chgData name="Christina Ginardi" userId="64a18ddb-9c67-4262-8fdf-a42c5446a3d1" providerId="ADAL" clId="{29F95302-195F-419D-B1F9-8E05363011EC}" dt="2024-03-04T16:50:47.623" v="314" actId="122"/>
          <ac:spMkLst>
            <pc:docMk/>
            <pc:sldMk cId="167450832" sldId="1225"/>
            <ac:spMk id="2" creationId="{558C05E2-DC23-6837-3E9D-15E3E9DCE08E}"/>
          </ac:spMkLst>
        </pc:spChg>
        <pc:spChg chg="mod">
          <ac:chgData name="Christina Ginardi" userId="64a18ddb-9c67-4262-8fdf-a42c5446a3d1" providerId="ADAL" clId="{29F95302-195F-419D-B1F9-8E05363011EC}" dt="2024-03-04T16:50:25.507" v="309" actId="20577"/>
          <ac:spMkLst>
            <pc:docMk/>
            <pc:sldMk cId="167450832" sldId="1225"/>
            <ac:spMk id="3" creationId="{F2EFDE58-7249-EBCC-9052-0D951996220C}"/>
          </ac:spMkLst>
        </pc:spChg>
      </pc:sldChg>
      <pc:sldChg chg="del">
        <pc:chgData name="Christina Ginardi" userId="64a18ddb-9c67-4262-8fdf-a42c5446a3d1" providerId="ADAL" clId="{29F95302-195F-419D-B1F9-8E05363011EC}" dt="2024-03-04T16:43:33.402" v="0" actId="47"/>
        <pc:sldMkLst>
          <pc:docMk/>
          <pc:sldMk cId="2268580159" sldId="1226"/>
        </pc:sldMkLst>
      </pc:sldChg>
      <pc:sldChg chg="del">
        <pc:chgData name="Christina Ginardi" userId="64a18ddb-9c67-4262-8fdf-a42c5446a3d1" providerId="ADAL" clId="{29F95302-195F-419D-B1F9-8E05363011EC}" dt="2024-03-04T16:43:34.578" v="1" actId="47"/>
        <pc:sldMkLst>
          <pc:docMk/>
          <pc:sldMk cId="3293836876" sldId="1227"/>
        </pc:sldMkLst>
      </pc:sldChg>
      <pc:sldChg chg="delSp modSp mod">
        <pc:chgData name="Christina Ginardi" userId="64a18ddb-9c67-4262-8fdf-a42c5446a3d1" providerId="ADAL" clId="{29F95302-195F-419D-B1F9-8E05363011EC}" dt="2024-03-04T16:49:24.686" v="213" actId="14100"/>
        <pc:sldMkLst>
          <pc:docMk/>
          <pc:sldMk cId="703661973" sldId="1228"/>
        </pc:sldMkLst>
        <pc:spChg chg="del">
          <ac:chgData name="Christina Ginardi" userId="64a18ddb-9c67-4262-8fdf-a42c5446a3d1" providerId="ADAL" clId="{29F95302-195F-419D-B1F9-8E05363011EC}" dt="2024-03-04T16:49:05.187" v="209" actId="478"/>
          <ac:spMkLst>
            <pc:docMk/>
            <pc:sldMk cId="703661973" sldId="1228"/>
            <ac:spMk id="2" creationId="{465988A2-0209-42DE-5EDF-637F1F5CAE4D}"/>
          </ac:spMkLst>
        </pc:spChg>
        <pc:spChg chg="mod">
          <ac:chgData name="Christina Ginardi" userId="64a18ddb-9c67-4262-8fdf-a42c5446a3d1" providerId="ADAL" clId="{29F95302-195F-419D-B1F9-8E05363011EC}" dt="2024-03-04T16:49:24.686" v="213" actId="14100"/>
          <ac:spMkLst>
            <pc:docMk/>
            <pc:sldMk cId="703661973" sldId="1228"/>
            <ac:spMk id="3" creationId="{DC20FB9F-C9E9-52D7-C5B2-346C727A610F}"/>
          </ac:spMkLst>
        </pc:spChg>
      </pc:sldChg>
      <pc:sldChg chg="modSp del mod">
        <pc:chgData name="Christina Ginardi" userId="64a18ddb-9c67-4262-8fdf-a42c5446a3d1" providerId="ADAL" clId="{29F95302-195F-419D-B1F9-8E05363011EC}" dt="2024-03-04T16:45:06.603" v="43" actId="47"/>
        <pc:sldMkLst>
          <pc:docMk/>
          <pc:sldMk cId="1201077317" sldId="1229"/>
        </pc:sldMkLst>
        <pc:spChg chg="mod">
          <ac:chgData name="Christina Ginardi" userId="64a18ddb-9c67-4262-8fdf-a42c5446a3d1" providerId="ADAL" clId="{29F95302-195F-419D-B1F9-8E05363011EC}" dt="2024-03-04T16:44:01.379" v="28" actId="20577"/>
          <ac:spMkLst>
            <pc:docMk/>
            <pc:sldMk cId="1201077317" sldId="1229"/>
            <ac:spMk id="3" creationId="{3629149A-2B09-34BF-52FB-40952C4E25F9}"/>
          </ac:spMkLst>
        </pc:spChg>
        <pc:spChg chg="mod">
          <ac:chgData name="Christina Ginardi" userId="64a18ddb-9c67-4262-8fdf-a42c5446a3d1" providerId="ADAL" clId="{29F95302-195F-419D-B1F9-8E05363011EC}" dt="2024-03-04T16:43:56.673" v="8" actId="20577"/>
          <ac:spMkLst>
            <pc:docMk/>
            <pc:sldMk cId="1201077317" sldId="1229"/>
            <ac:spMk id="4" creationId="{B4E81F52-C0C5-DA28-13F0-302E6177C48F}"/>
          </ac:spMkLst>
        </pc:spChg>
      </pc:sldChg>
      <pc:sldChg chg="addSp modSp mod">
        <pc:chgData name="Christina Ginardi" userId="64a18ddb-9c67-4262-8fdf-a42c5446a3d1" providerId="ADAL" clId="{29F95302-195F-419D-B1F9-8E05363011EC}" dt="2024-03-04T16:45:17.434" v="46" actId="1076"/>
        <pc:sldMkLst>
          <pc:docMk/>
          <pc:sldMk cId="1909969610" sldId="1230"/>
        </pc:sldMkLst>
        <pc:spChg chg="add mod">
          <ac:chgData name="Christina Ginardi" userId="64a18ddb-9c67-4262-8fdf-a42c5446a3d1" providerId="ADAL" clId="{29F95302-195F-419D-B1F9-8E05363011EC}" dt="2024-03-04T16:44:33.230" v="31" actId="1076"/>
          <ac:spMkLst>
            <pc:docMk/>
            <pc:sldMk cId="1909969610" sldId="1230"/>
            <ac:spMk id="5" creationId="{FDB15DB3-2780-9066-DAE5-9C7FD8094864}"/>
          </ac:spMkLst>
        </pc:spChg>
        <pc:spChg chg="add mod">
          <ac:chgData name="Christina Ginardi" userId="64a18ddb-9c67-4262-8fdf-a42c5446a3d1" providerId="ADAL" clId="{29F95302-195F-419D-B1F9-8E05363011EC}" dt="2024-03-04T16:44:58.588" v="40"/>
          <ac:spMkLst>
            <pc:docMk/>
            <pc:sldMk cId="1909969610" sldId="1230"/>
            <ac:spMk id="6" creationId="{37CBED3D-5F8F-48B6-8387-0CF509896BB8}"/>
          </ac:spMkLst>
        </pc:spChg>
        <pc:spChg chg="add mod">
          <ac:chgData name="Christina Ginardi" userId="64a18ddb-9c67-4262-8fdf-a42c5446a3d1" providerId="ADAL" clId="{29F95302-195F-419D-B1F9-8E05363011EC}" dt="2024-03-04T16:45:15.067" v="45" actId="1076"/>
          <ac:spMkLst>
            <pc:docMk/>
            <pc:sldMk cId="1909969610" sldId="1230"/>
            <ac:spMk id="18" creationId="{E81A6D50-EB30-4529-B6A6-C8CCF2DFFF4B}"/>
          </ac:spMkLst>
        </pc:spChg>
        <pc:picChg chg="add mod">
          <ac:chgData name="Christina Ginardi" userId="64a18ddb-9c67-4262-8fdf-a42c5446a3d1" providerId="ADAL" clId="{29F95302-195F-419D-B1F9-8E05363011EC}" dt="2024-03-04T16:45:02.761" v="42"/>
          <ac:picMkLst>
            <pc:docMk/>
            <pc:sldMk cId="1909969610" sldId="1230"/>
            <ac:picMk id="7" creationId="{474DF5B1-DA0F-E876-DC18-CDE21AD6913E}"/>
          </ac:picMkLst>
        </pc:picChg>
        <pc:picChg chg="add mod">
          <ac:chgData name="Christina Ginardi" userId="64a18ddb-9c67-4262-8fdf-a42c5446a3d1" providerId="ADAL" clId="{29F95302-195F-419D-B1F9-8E05363011EC}" dt="2024-03-04T16:45:11.191" v="44" actId="1076"/>
          <ac:picMkLst>
            <pc:docMk/>
            <pc:sldMk cId="1909969610" sldId="1230"/>
            <ac:picMk id="9221" creationId="{A2B8D65F-B0FE-417F-9449-CC9724C380D5}"/>
          </ac:picMkLst>
        </pc:picChg>
        <pc:picChg chg="add mod">
          <ac:chgData name="Christina Ginardi" userId="64a18ddb-9c67-4262-8fdf-a42c5446a3d1" providerId="ADAL" clId="{29F95302-195F-419D-B1F9-8E05363011EC}" dt="2024-03-04T16:45:17.434" v="46" actId="1076"/>
          <ac:picMkLst>
            <pc:docMk/>
            <pc:sldMk cId="1909969610" sldId="1230"/>
            <ac:picMk id="9223" creationId="{9E87A4E2-3D1F-4BB4-B8CC-E3092FC99DDE}"/>
          </ac:picMkLst>
        </pc:picChg>
      </pc:sldChg>
      <pc:sldChg chg="addSp modSp mod">
        <pc:chgData name="Christina Ginardi" userId="64a18ddb-9c67-4262-8fdf-a42c5446a3d1" providerId="ADAL" clId="{29F95302-195F-419D-B1F9-8E05363011EC}" dt="2024-03-04T16:45:59.285" v="81" actId="1076"/>
        <pc:sldMkLst>
          <pc:docMk/>
          <pc:sldMk cId="1537961387" sldId="1231"/>
        </pc:sldMkLst>
        <pc:spChg chg="mod">
          <ac:chgData name="Christina Ginardi" userId="64a18ddb-9c67-4262-8fdf-a42c5446a3d1" providerId="ADAL" clId="{29F95302-195F-419D-B1F9-8E05363011EC}" dt="2024-03-04T16:45:38.478" v="79" actId="20577"/>
          <ac:spMkLst>
            <pc:docMk/>
            <pc:sldMk cId="1537961387" sldId="1231"/>
            <ac:spMk id="4" creationId="{8CB3A1A4-F391-E1F4-59F5-4D4A4ACFE617}"/>
          </ac:spMkLst>
        </pc:spChg>
        <pc:picChg chg="add mod">
          <ac:chgData name="Christina Ginardi" userId="64a18ddb-9c67-4262-8fdf-a42c5446a3d1" providerId="ADAL" clId="{29F95302-195F-419D-B1F9-8E05363011EC}" dt="2024-03-04T16:45:59.285" v="81" actId="1076"/>
          <ac:picMkLst>
            <pc:docMk/>
            <pc:sldMk cId="1537961387" sldId="1231"/>
            <ac:picMk id="7" creationId="{DCD5D8F3-DD6F-EA86-36F0-F461B3368D40}"/>
          </ac:picMkLst>
        </pc:picChg>
      </pc:sldChg>
      <pc:sldChg chg="del">
        <pc:chgData name="Christina Ginardi" userId="64a18ddb-9c67-4262-8fdf-a42c5446a3d1" providerId="ADAL" clId="{29F95302-195F-419D-B1F9-8E05363011EC}" dt="2024-03-04T16:48:29.281" v="154" actId="47"/>
        <pc:sldMkLst>
          <pc:docMk/>
          <pc:sldMk cId="3880316761" sldId="1232"/>
        </pc:sldMkLst>
      </pc:sldChg>
      <pc:sldChg chg="del">
        <pc:chgData name="Christina Ginardi" userId="64a18ddb-9c67-4262-8fdf-a42c5446a3d1" providerId="ADAL" clId="{29F95302-195F-419D-B1F9-8E05363011EC}" dt="2024-03-04T16:48:30.213" v="155" actId="47"/>
        <pc:sldMkLst>
          <pc:docMk/>
          <pc:sldMk cId="119685158" sldId="1233"/>
        </pc:sldMkLst>
      </pc:sldChg>
      <pc:sldChg chg="del">
        <pc:chgData name="Christina Ginardi" userId="64a18ddb-9c67-4262-8fdf-a42c5446a3d1" providerId="ADAL" clId="{29F95302-195F-419D-B1F9-8E05363011EC}" dt="2024-03-04T16:48:30.930" v="156" actId="47"/>
        <pc:sldMkLst>
          <pc:docMk/>
          <pc:sldMk cId="1252646801" sldId="1234"/>
        </pc:sldMkLst>
      </pc:sldChg>
      <pc:sldChg chg="del">
        <pc:chgData name="Christina Ginardi" userId="64a18ddb-9c67-4262-8fdf-a42c5446a3d1" providerId="ADAL" clId="{29F95302-195F-419D-B1F9-8E05363011EC}" dt="2024-03-04T16:48:31.549" v="157" actId="47"/>
        <pc:sldMkLst>
          <pc:docMk/>
          <pc:sldMk cId="3828646637" sldId="1235"/>
        </pc:sldMkLst>
      </pc:sldChg>
      <pc:sldChg chg="del">
        <pc:chgData name="Christina Ginardi" userId="64a18ddb-9c67-4262-8fdf-a42c5446a3d1" providerId="ADAL" clId="{29F95302-195F-419D-B1F9-8E05363011EC}" dt="2024-03-04T16:48:32.338" v="158" actId="47"/>
        <pc:sldMkLst>
          <pc:docMk/>
          <pc:sldMk cId="542949927" sldId="1236"/>
        </pc:sldMkLst>
      </pc:sldChg>
      <pc:sldChg chg="delSp modSp add mod modTransition">
        <pc:chgData name="Christina Ginardi" userId="64a18ddb-9c67-4262-8fdf-a42c5446a3d1" providerId="ADAL" clId="{29F95302-195F-419D-B1F9-8E05363011EC}" dt="2024-03-04T16:47:00.457" v="90" actId="1076"/>
        <pc:sldMkLst>
          <pc:docMk/>
          <pc:sldMk cId="2480584128" sldId="1426"/>
        </pc:sldMkLst>
        <pc:spChg chg="del">
          <ac:chgData name="Christina Ginardi" userId="64a18ddb-9c67-4262-8fdf-a42c5446a3d1" providerId="ADAL" clId="{29F95302-195F-419D-B1F9-8E05363011EC}" dt="2024-03-04T16:46:57.807" v="89" actId="478"/>
          <ac:spMkLst>
            <pc:docMk/>
            <pc:sldMk cId="2480584128" sldId="1426"/>
            <ac:spMk id="2" creationId="{19201E3D-8655-F852-A836-405CDF7BE213}"/>
          </ac:spMkLst>
        </pc:spChg>
        <pc:picChg chg="mod">
          <ac:chgData name="Christina Ginardi" userId="64a18ddb-9c67-4262-8fdf-a42c5446a3d1" providerId="ADAL" clId="{29F95302-195F-419D-B1F9-8E05363011EC}" dt="2024-03-04T16:47:00.457" v="90" actId="1076"/>
          <ac:picMkLst>
            <pc:docMk/>
            <pc:sldMk cId="2480584128" sldId="1426"/>
            <ac:picMk id="3" creationId="{1792845E-80AD-C8D8-86C6-DAB5621F9D4A}"/>
          </ac:picMkLst>
        </pc:picChg>
      </pc:sldChg>
      <pc:sldChg chg="modSp new mod">
        <pc:chgData name="Christina Ginardi" userId="64a18ddb-9c67-4262-8fdf-a42c5446a3d1" providerId="ADAL" clId="{29F95302-195F-419D-B1F9-8E05363011EC}" dt="2024-03-04T16:48:18.166" v="132" actId="20577"/>
        <pc:sldMkLst>
          <pc:docMk/>
          <pc:sldMk cId="2492023267" sldId="1427"/>
        </pc:sldMkLst>
        <pc:spChg chg="mod">
          <ac:chgData name="Christina Ginardi" userId="64a18ddb-9c67-4262-8fdf-a42c5446a3d1" providerId="ADAL" clId="{29F95302-195F-419D-B1F9-8E05363011EC}" dt="2024-03-04T16:48:18.166" v="132" actId="20577"/>
          <ac:spMkLst>
            <pc:docMk/>
            <pc:sldMk cId="2492023267" sldId="1427"/>
            <ac:spMk id="2" creationId="{7AA69EDE-C502-30A2-1D25-F363C7B74470}"/>
          </ac:spMkLst>
        </pc:spChg>
        <pc:spChg chg="mod">
          <ac:chgData name="Christina Ginardi" userId="64a18ddb-9c67-4262-8fdf-a42c5446a3d1" providerId="ADAL" clId="{29F95302-195F-419D-B1F9-8E05363011EC}" dt="2024-03-04T16:48:16.231" v="128" actId="20577"/>
          <ac:spMkLst>
            <pc:docMk/>
            <pc:sldMk cId="2492023267" sldId="1427"/>
            <ac:spMk id="3" creationId="{1BF4B493-3A62-F63A-18A2-3B9C47EB0301}"/>
          </ac:spMkLst>
        </pc:spChg>
      </pc:sldChg>
      <pc:sldChg chg="modSp new mod">
        <pc:chgData name="Christina Ginardi" userId="64a18ddb-9c67-4262-8fdf-a42c5446a3d1" providerId="ADAL" clId="{29F95302-195F-419D-B1F9-8E05363011EC}" dt="2024-03-04T16:48:27.815" v="153" actId="20577"/>
        <pc:sldMkLst>
          <pc:docMk/>
          <pc:sldMk cId="2138044588" sldId="1428"/>
        </pc:sldMkLst>
        <pc:spChg chg="mod">
          <ac:chgData name="Christina Ginardi" userId="64a18ddb-9c67-4262-8fdf-a42c5446a3d1" providerId="ADAL" clId="{29F95302-195F-419D-B1F9-8E05363011EC}" dt="2024-03-04T16:48:27.815" v="153" actId="20577"/>
          <ac:spMkLst>
            <pc:docMk/>
            <pc:sldMk cId="2138044588" sldId="1428"/>
            <ac:spMk id="2" creationId="{E258406F-1814-B99F-FCD1-11A6CB01A20B}"/>
          </ac:spMkLst>
        </pc:spChg>
        <pc:spChg chg="mod">
          <ac:chgData name="Christina Ginardi" userId="64a18ddb-9c67-4262-8fdf-a42c5446a3d1" providerId="ADAL" clId="{29F95302-195F-419D-B1F9-8E05363011EC}" dt="2024-03-04T16:48:25.193" v="147" actId="20577"/>
          <ac:spMkLst>
            <pc:docMk/>
            <pc:sldMk cId="2138044588" sldId="1428"/>
            <ac:spMk id="3" creationId="{B78BF517-D790-E740-98C8-B9EF7814C06A}"/>
          </ac:spMkLst>
        </pc:spChg>
      </pc:sldChg>
      <pc:sldChg chg="new del ord">
        <pc:chgData name="Christina Ginardi" userId="64a18ddb-9c67-4262-8fdf-a42c5446a3d1" providerId="ADAL" clId="{29F95302-195F-419D-B1F9-8E05363011EC}" dt="2024-03-04T16:49:50.078" v="242" actId="47"/>
        <pc:sldMkLst>
          <pc:docMk/>
          <pc:sldMk cId="2012004973" sldId="1429"/>
        </pc:sldMkLst>
      </pc:sldChg>
      <pc:sldChg chg="modSp new mod">
        <pc:chgData name="Christina Ginardi" userId="64a18ddb-9c67-4262-8fdf-a42c5446a3d1" providerId="ADAL" clId="{29F95302-195F-419D-B1F9-8E05363011EC}" dt="2024-03-04T16:49:48.548" v="241" actId="20577"/>
        <pc:sldMkLst>
          <pc:docMk/>
          <pc:sldMk cId="3899743619" sldId="1430"/>
        </pc:sldMkLst>
        <pc:spChg chg="mod">
          <ac:chgData name="Christina Ginardi" userId="64a18ddb-9c67-4262-8fdf-a42c5446a3d1" providerId="ADAL" clId="{29F95302-195F-419D-B1F9-8E05363011EC}" dt="2024-03-04T16:49:48.548" v="241" actId="20577"/>
          <ac:spMkLst>
            <pc:docMk/>
            <pc:sldMk cId="3899743619" sldId="1430"/>
            <ac:spMk id="3" creationId="{2240E258-12FA-9AF7-2FDE-A0876F5D1707}"/>
          </ac:spMkLst>
        </pc:spChg>
        <pc:spChg chg="mod">
          <ac:chgData name="Christina Ginardi" userId="64a18ddb-9c67-4262-8fdf-a42c5446a3d1" providerId="ADAL" clId="{29F95302-195F-419D-B1F9-8E05363011EC}" dt="2024-03-04T16:49:44.668" v="223" actId="20577"/>
          <ac:spMkLst>
            <pc:docMk/>
            <pc:sldMk cId="3899743619" sldId="1430"/>
            <ac:spMk id="4" creationId="{0FFFCADF-D3E6-0E78-CC16-7D906A7CCFE3}"/>
          </ac:spMkLst>
        </pc:spChg>
      </pc:sldChg>
      <pc:sldMasterChg chg="delSldLayout">
        <pc:chgData name="Christina Ginardi" userId="64a18ddb-9c67-4262-8fdf-a42c5446a3d1" providerId="ADAL" clId="{29F95302-195F-419D-B1F9-8E05363011EC}" dt="2024-03-04T16:45:21.523" v="47" actId="47"/>
        <pc:sldMasterMkLst>
          <pc:docMk/>
          <pc:sldMasterMk cId="1655513787" sldId="2147483663"/>
        </pc:sldMasterMkLst>
        <pc:sldLayoutChg chg="del">
          <pc:chgData name="Christina Ginardi" userId="64a18ddb-9c67-4262-8fdf-a42c5446a3d1" providerId="ADAL" clId="{29F95302-195F-419D-B1F9-8E05363011EC}" dt="2024-03-04T16:45:21.523" v="47" actId="47"/>
          <pc:sldLayoutMkLst>
            <pc:docMk/>
            <pc:sldMasterMk cId="1655513787" sldId="2147483663"/>
            <pc:sldLayoutMk cId="2676108939" sldId="2147483726"/>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75B142-B0BB-46C8-96F3-F2F5D0140A6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9EC0686-22F1-48C7-8B15-0A3F36836FB4}">
      <dgm:prSet custT="1"/>
      <dgm:spPr/>
      <dgm:t>
        <a:bodyPr/>
        <a:lstStyle/>
        <a:p>
          <a:pPr>
            <a:lnSpc>
              <a:spcPct val="100000"/>
            </a:lnSpc>
          </a:pPr>
          <a:r>
            <a:rPr lang="en-US" sz="1700" b="1" dirty="0">
              <a:latin typeface="Arial" panose="020B0604020202020204" pitchFamily="34" charset="0"/>
              <a:cs typeface="Arial" panose="020B0604020202020204" pitchFamily="34" charset="0"/>
            </a:rPr>
            <a:t>Develop</a:t>
          </a:r>
          <a:r>
            <a:rPr lang="en-US" sz="1700" dirty="0">
              <a:latin typeface="Arial" panose="020B0604020202020204" pitchFamily="34" charset="0"/>
              <a:cs typeface="Arial" panose="020B0604020202020204" pitchFamily="34" charset="0"/>
            </a:rPr>
            <a:t> exceptional emerging professionals by providing opportunities beyond the classroom and lab</a:t>
          </a:r>
        </a:p>
      </dgm:t>
    </dgm:pt>
    <dgm:pt modelId="{CB5745C3-C945-4448-888B-CB92BC3A2438}" type="parTrans" cxnId="{388440E8-8661-4653-A689-9EB41F14B01C}">
      <dgm:prSet/>
      <dgm:spPr/>
      <dgm:t>
        <a:bodyPr/>
        <a:lstStyle/>
        <a:p>
          <a:endParaRPr lang="en-US"/>
        </a:p>
      </dgm:t>
    </dgm:pt>
    <dgm:pt modelId="{9FC62709-4BE6-4C90-B6C8-E062B09E68F9}" type="sibTrans" cxnId="{388440E8-8661-4653-A689-9EB41F14B01C}">
      <dgm:prSet/>
      <dgm:spPr/>
      <dgm:t>
        <a:bodyPr/>
        <a:lstStyle/>
        <a:p>
          <a:endParaRPr lang="en-US"/>
        </a:p>
      </dgm:t>
    </dgm:pt>
    <dgm:pt modelId="{B34C33F0-8D49-4CB0-A8AC-0EF0A7A2E418}">
      <dgm:prSet custT="1"/>
      <dgm:spPr/>
      <dgm:t>
        <a:bodyPr/>
        <a:lstStyle/>
        <a:p>
          <a:pPr>
            <a:lnSpc>
              <a:spcPct val="100000"/>
            </a:lnSpc>
          </a:pPr>
          <a:r>
            <a:rPr lang="en-US" sz="1700" b="1">
              <a:latin typeface="Arial" panose="020B0604020202020204" pitchFamily="34" charset="0"/>
              <a:cs typeface="Arial" panose="020B0604020202020204" pitchFamily="34" charset="0"/>
            </a:rPr>
            <a:t>Grow</a:t>
          </a:r>
          <a:r>
            <a:rPr lang="en-US" sz="1700">
              <a:latin typeface="Arial" panose="020B0604020202020204" pitchFamily="34" charset="0"/>
              <a:cs typeface="Arial" panose="020B0604020202020204" pitchFamily="34" charset="0"/>
            </a:rPr>
            <a:t> student networks to facilitate meaningful connections</a:t>
          </a:r>
        </a:p>
      </dgm:t>
    </dgm:pt>
    <dgm:pt modelId="{880D5C7A-D282-4BED-899D-494C195216AF}" type="parTrans" cxnId="{64FAFFC1-2CA5-4364-A386-1054B8AC9936}">
      <dgm:prSet/>
      <dgm:spPr/>
      <dgm:t>
        <a:bodyPr/>
        <a:lstStyle/>
        <a:p>
          <a:endParaRPr lang="en-US"/>
        </a:p>
      </dgm:t>
    </dgm:pt>
    <dgm:pt modelId="{21792A9C-B2D6-49C6-B6AE-EFF2D02D8CFA}" type="sibTrans" cxnId="{64FAFFC1-2CA5-4364-A386-1054B8AC9936}">
      <dgm:prSet/>
      <dgm:spPr/>
      <dgm:t>
        <a:bodyPr/>
        <a:lstStyle/>
        <a:p>
          <a:endParaRPr lang="en-US"/>
        </a:p>
      </dgm:t>
    </dgm:pt>
    <dgm:pt modelId="{F11522E9-71D2-4830-9774-9EC3CBF5E70E}">
      <dgm:prSet custT="1"/>
      <dgm:spPr/>
      <dgm:t>
        <a:bodyPr/>
        <a:lstStyle/>
        <a:p>
          <a:pPr>
            <a:lnSpc>
              <a:spcPct val="100000"/>
            </a:lnSpc>
          </a:pPr>
          <a:r>
            <a:rPr lang="en-US" sz="1700" b="1">
              <a:latin typeface="Arial" panose="020B0604020202020204" pitchFamily="34" charset="0"/>
              <a:cs typeface="Arial" panose="020B0604020202020204" pitchFamily="34" charset="0"/>
            </a:rPr>
            <a:t>Advance</a:t>
          </a:r>
          <a:r>
            <a:rPr lang="en-US" sz="1700">
              <a:latin typeface="Arial" panose="020B0604020202020204" pitchFamily="34" charset="0"/>
              <a:cs typeface="Arial" panose="020B0604020202020204" pitchFamily="34" charset="0"/>
            </a:rPr>
            <a:t> students’ professional aptitude to enable success in their careers</a:t>
          </a:r>
        </a:p>
      </dgm:t>
    </dgm:pt>
    <dgm:pt modelId="{EB673E50-1709-4285-A218-63251A00A34C}" type="parTrans" cxnId="{A7B52607-344C-4BAD-B33A-0F7FF3397B95}">
      <dgm:prSet/>
      <dgm:spPr/>
      <dgm:t>
        <a:bodyPr/>
        <a:lstStyle/>
        <a:p>
          <a:endParaRPr lang="en-US"/>
        </a:p>
      </dgm:t>
    </dgm:pt>
    <dgm:pt modelId="{45F2311E-43C6-4BE2-87FC-870FAEF9C3BD}" type="sibTrans" cxnId="{A7B52607-344C-4BAD-B33A-0F7FF3397B95}">
      <dgm:prSet/>
      <dgm:spPr/>
      <dgm:t>
        <a:bodyPr/>
        <a:lstStyle/>
        <a:p>
          <a:endParaRPr lang="en-US"/>
        </a:p>
      </dgm:t>
    </dgm:pt>
    <dgm:pt modelId="{C1334DA9-8B5D-4C2B-B5FE-27DD6BCE7C45}" type="pres">
      <dgm:prSet presAssocID="{5175B142-B0BB-46C8-96F3-F2F5D0140A6E}" presName="root" presStyleCnt="0">
        <dgm:presLayoutVars>
          <dgm:dir/>
          <dgm:resizeHandles val="exact"/>
        </dgm:presLayoutVars>
      </dgm:prSet>
      <dgm:spPr/>
    </dgm:pt>
    <dgm:pt modelId="{0D9E9FED-B43D-4CD4-9B98-BCB915601200}" type="pres">
      <dgm:prSet presAssocID="{29EC0686-22F1-48C7-8B15-0A3F36836FB4}" presName="compNode" presStyleCnt="0"/>
      <dgm:spPr/>
    </dgm:pt>
    <dgm:pt modelId="{1BA39D8C-665E-4C63-B2D1-A271794C4F75}" type="pres">
      <dgm:prSet presAssocID="{29EC0686-22F1-48C7-8B15-0A3F36836FB4}" presName="bgRect" presStyleLbl="bgShp" presStyleIdx="0" presStyleCnt="3"/>
      <dgm:spPr/>
    </dgm:pt>
    <dgm:pt modelId="{00A88A18-3849-4E30-8C86-BD79EA2D6FA6}" type="pres">
      <dgm:prSet presAssocID="{29EC0686-22F1-48C7-8B15-0A3F36836FB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92E6ECA3-737C-414E-A165-D0B885A3F8DC}" type="pres">
      <dgm:prSet presAssocID="{29EC0686-22F1-48C7-8B15-0A3F36836FB4}" presName="spaceRect" presStyleCnt="0"/>
      <dgm:spPr/>
    </dgm:pt>
    <dgm:pt modelId="{7FE51319-40CE-4E88-A581-59A8F041476A}" type="pres">
      <dgm:prSet presAssocID="{29EC0686-22F1-48C7-8B15-0A3F36836FB4}" presName="parTx" presStyleLbl="revTx" presStyleIdx="0" presStyleCnt="3">
        <dgm:presLayoutVars>
          <dgm:chMax val="0"/>
          <dgm:chPref val="0"/>
        </dgm:presLayoutVars>
      </dgm:prSet>
      <dgm:spPr/>
    </dgm:pt>
    <dgm:pt modelId="{C00E2FB3-407D-4CB8-8233-F5BC1EADFB7A}" type="pres">
      <dgm:prSet presAssocID="{9FC62709-4BE6-4C90-B6C8-E062B09E68F9}" presName="sibTrans" presStyleCnt="0"/>
      <dgm:spPr/>
    </dgm:pt>
    <dgm:pt modelId="{A90BBDDE-2BC3-48C9-A347-A15DFBA71D85}" type="pres">
      <dgm:prSet presAssocID="{B34C33F0-8D49-4CB0-A8AC-0EF0A7A2E418}" presName="compNode" presStyleCnt="0"/>
      <dgm:spPr/>
    </dgm:pt>
    <dgm:pt modelId="{8DDE3554-38DA-4CEC-9E29-06415955D373}" type="pres">
      <dgm:prSet presAssocID="{B34C33F0-8D49-4CB0-A8AC-0EF0A7A2E418}" presName="bgRect" presStyleLbl="bgShp" presStyleIdx="1" presStyleCnt="3"/>
      <dgm:spPr/>
    </dgm:pt>
    <dgm:pt modelId="{7CF8201E-A211-415E-9151-10D8EAEF24B7}" type="pres">
      <dgm:prSet presAssocID="{B34C33F0-8D49-4CB0-A8AC-0EF0A7A2E41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BA47796E-FD34-4607-B570-C2722FA3BD42}" type="pres">
      <dgm:prSet presAssocID="{B34C33F0-8D49-4CB0-A8AC-0EF0A7A2E418}" presName="spaceRect" presStyleCnt="0"/>
      <dgm:spPr/>
    </dgm:pt>
    <dgm:pt modelId="{2A81B128-541C-42DE-AE29-2B67B59E69E0}" type="pres">
      <dgm:prSet presAssocID="{B34C33F0-8D49-4CB0-A8AC-0EF0A7A2E418}" presName="parTx" presStyleLbl="revTx" presStyleIdx="1" presStyleCnt="3">
        <dgm:presLayoutVars>
          <dgm:chMax val="0"/>
          <dgm:chPref val="0"/>
        </dgm:presLayoutVars>
      </dgm:prSet>
      <dgm:spPr/>
    </dgm:pt>
    <dgm:pt modelId="{1C8EA64F-6D82-460B-AD7F-EA767C3CE79A}" type="pres">
      <dgm:prSet presAssocID="{21792A9C-B2D6-49C6-B6AE-EFF2D02D8CFA}" presName="sibTrans" presStyleCnt="0"/>
      <dgm:spPr/>
    </dgm:pt>
    <dgm:pt modelId="{A9BD9399-7056-4A62-85FE-2B86D2FF02FD}" type="pres">
      <dgm:prSet presAssocID="{F11522E9-71D2-4830-9774-9EC3CBF5E70E}" presName="compNode" presStyleCnt="0"/>
      <dgm:spPr/>
    </dgm:pt>
    <dgm:pt modelId="{F12C38DF-D0B4-4D09-A1AE-CA848C793E1B}" type="pres">
      <dgm:prSet presAssocID="{F11522E9-71D2-4830-9774-9EC3CBF5E70E}" presName="bgRect" presStyleLbl="bgShp" presStyleIdx="2" presStyleCnt="3"/>
      <dgm:spPr/>
    </dgm:pt>
    <dgm:pt modelId="{64533F22-B800-4B9A-86DF-EC617DA5D5E0}" type="pres">
      <dgm:prSet presAssocID="{F11522E9-71D2-4830-9774-9EC3CBF5E70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 modelId="{30A4526B-1540-4106-9DA8-7AD28F1DEEC4}" type="pres">
      <dgm:prSet presAssocID="{F11522E9-71D2-4830-9774-9EC3CBF5E70E}" presName="spaceRect" presStyleCnt="0"/>
      <dgm:spPr/>
    </dgm:pt>
    <dgm:pt modelId="{5C8E8C46-930D-4F10-B811-2D1A3C5CCB9E}" type="pres">
      <dgm:prSet presAssocID="{F11522E9-71D2-4830-9774-9EC3CBF5E70E}" presName="parTx" presStyleLbl="revTx" presStyleIdx="2" presStyleCnt="3">
        <dgm:presLayoutVars>
          <dgm:chMax val="0"/>
          <dgm:chPref val="0"/>
        </dgm:presLayoutVars>
      </dgm:prSet>
      <dgm:spPr/>
    </dgm:pt>
  </dgm:ptLst>
  <dgm:cxnLst>
    <dgm:cxn modelId="{A7B52607-344C-4BAD-B33A-0F7FF3397B95}" srcId="{5175B142-B0BB-46C8-96F3-F2F5D0140A6E}" destId="{F11522E9-71D2-4830-9774-9EC3CBF5E70E}" srcOrd="2" destOrd="0" parTransId="{EB673E50-1709-4285-A218-63251A00A34C}" sibTransId="{45F2311E-43C6-4BE2-87FC-870FAEF9C3BD}"/>
    <dgm:cxn modelId="{250C0677-73DB-4C77-9BDF-43B88A3F4AF7}" type="presOf" srcId="{F11522E9-71D2-4830-9774-9EC3CBF5E70E}" destId="{5C8E8C46-930D-4F10-B811-2D1A3C5CCB9E}" srcOrd="0" destOrd="0" presId="urn:microsoft.com/office/officeart/2018/2/layout/IconVerticalSolidList"/>
    <dgm:cxn modelId="{58EF1096-88A5-435F-97A4-7486A2C5A256}" type="presOf" srcId="{5175B142-B0BB-46C8-96F3-F2F5D0140A6E}" destId="{C1334DA9-8B5D-4C2B-B5FE-27DD6BCE7C45}" srcOrd="0" destOrd="0" presId="urn:microsoft.com/office/officeart/2018/2/layout/IconVerticalSolidList"/>
    <dgm:cxn modelId="{9421489A-7751-4577-BE7E-C44AC47966F8}" type="presOf" srcId="{29EC0686-22F1-48C7-8B15-0A3F36836FB4}" destId="{7FE51319-40CE-4E88-A581-59A8F041476A}" srcOrd="0" destOrd="0" presId="urn:microsoft.com/office/officeart/2018/2/layout/IconVerticalSolidList"/>
    <dgm:cxn modelId="{64FAFFC1-2CA5-4364-A386-1054B8AC9936}" srcId="{5175B142-B0BB-46C8-96F3-F2F5D0140A6E}" destId="{B34C33F0-8D49-4CB0-A8AC-0EF0A7A2E418}" srcOrd="1" destOrd="0" parTransId="{880D5C7A-D282-4BED-899D-494C195216AF}" sibTransId="{21792A9C-B2D6-49C6-B6AE-EFF2D02D8CFA}"/>
    <dgm:cxn modelId="{87F505E7-49DE-43E9-9C9D-01BD94591DF2}" type="presOf" srcId="{B34C33F0-8D49-4CB0-A8AC-0EF0A7A2E418}" destId="{2A81B128-541C-42DE-AE29-2B67B59E69E0}" srcOrd="0" destOrd="0" presId="urn:microsoft.com/office/officeart/2018/2/layout/IconVerticalSolidList"/>
    <dgm:cxn modelId="{388440E8-8661-4653-A689-9EB41F14B01C}" srcId="{5175B142-B0BB-46C8-96F3-F2F5D0140A6E}" destId="{29EC0686-22F1-48C7-8B15-0A3F36836FB4}" srcOrd="0" destOrd="0" parTransId="{CB5745C3-C945-4448-888B-CB92BC3A2438}" sibTransId="{9FC62709-4BE6-4C90-B6C8-E062B09E68F9}"/>
    <dgm:cxn modelId="{1B53893D-3BB5-4452-8EF5-40691A1C4AF0}" type="presParOf" srcId="{C1334DA9-8B5D-4C2B-B5FE-27DD6BCE7C45}" destId="{0D9E9FED-B43D-4CD4-9B98-BCB915601200}" srcOrd="0" destOrd="0" presId="urn:microsoft.com/office/officeart/2018/2/layout/IconVerticalSolidList"/>
    <dgm:cxn modelId="{EFC35DE3-1DC6-48FA-A84B-32662D844704}" type="presParOf" srcId="{0D9E9FED-B43D-4CD4-9B98-BCB915601200}" destId="{1BA39D8C-665E-4C63-B2D1-A271794C4F75}" srcOrd="0" destOrd="0" presId="urn:microsoft.com/office/officeart/2018/2/layout/IconVerticalSolidList"/>
    <dgm:cxn modelId="{103B940E-4AE9-40F9-A6F5-D838E888FFF1}" type="presParOf" srcId="{0D9E9FED-B43D-4CD4-9B98-BCB915601200}" destId="{00A88A18-3849-4E30-8C86-BD79EA2D6FA6}" srcOrd="1" destOrd="0" presId="urn:microsoft.com/office/officeart/2018/2/layout/IconVerticalSolidList"/>
    <dgm:cxn modelId="{D5ED2EFD-5F52-4032-AE02-653111FC6AD3}" type="presParOf" srcId="{0D9E9FED-B43D-4CD4-9B98-BCB915601200}" destId="{92E6ECA3-737C-414E-A165-D0B885A3F8DC}" srcOrd="2" destOrd="0" presId="urn:microsoft.com/office/officeart/2018/2/layout/IconVerticalSolidList"/>
    <dgm:cxn modelId="{2AEE1769-4B02-45AB-AD36-433E0624E2A7}" type="presParOf" srcId="{0D9E9FED-B43D-4CD4-9B98-BCB915601200}" destId="{7FE51319-40CE-4E88-A581-59A8F041476A}" srcOrd="3" destOrd="0" presId="urn:microsoft.com/office/officeart/2018/2/layout/IconVerticalSolidList"/>
    <dgm:cxn modelId="{1946CD66-A458-459D-B845-923D72682B4E}" type="presParOf" srcId="{C1334DA9-8B5D-4C2B-B5FE-27DD6BCE7C45}" destId="{C00E2FB3-407D-4CB8-8233-F5BC1EADFB7A}" srcOrd="1" destOrd="0" presId="urn:microsoft.com/office/officeart/2018/2/layout/IconVerticalSolidList"/>
    <dgm:cxn modelId="{DD09F398-963D-4C99-B98E-08CBDCB85C6E}" type="presParOf" srcId="{C1334DA9-8B5D-4C2B-B5FE-27DD6BCE7C45}" destId="{A90BBDDE-2BC3-48C9-A347-A15DFBA71D85}" srcOrd="2" destOrd="0" presId="urn:microsoft.com/office/officeart/2018/2/layout/IconVerticalSolidList"/>
    <dgm:cxn modelId="{8256412E-7CF7-49CB-99A8-EA75915EEA82}" type="presParOf" srcId="{A90BBDDE-2BC3-48C9-A347-A15DFBA71D85}" destId="{8DDE3554-38DA-4CEC-9E29-06415955D373}" srcOrd="0" destOrd="0" presId="urn:microsoft.com/office/officeart/2018/2/layout/IconVerticalSolidList"/>
    <dgm:cxn modelId="{47A2B782-D384-4485-B575-350676D0AB6D}" type="presParOf" srcId="{A90BBDDE-2BC3-48C9-A347-A15DFBA71D85}" destId="{7CF8201E-A211-415E-9151-10D8EAEF24B7}" srcOrd="1" destOrd="0" presId="urn:microsoft.com/office/officeart/2018/2/layout/IconVerticalSolidList"/>
    <dgm:cxn modelId="{EDE923DD-BA1F-4FE9-B323-43E9602AD73B}" type="presParOf" srcId="{A90BBDDE-2BC3-48C9-A347-A15DFBA71D85}" destId="{BA47796E-FD34-4607-B570-C2722FA3BD42}" srcOrd="2" destOrd="0" presId="urn:microsoft.com/office/officeart/2018/2/layout/IconVerticalSolidList"/>
    <dgm:cxn modelId="{73C469B4-D865-4A53-AA8D-FBA79A0FBFAB}" type="presParOf" srcId="{A90BBDDE-2BC3-48C9-A347-A15DFBA71D85}" destId="{2A81B128-541C-42DE-AE29-2B67B59E69E0}" srcOrd="3" destOrd="0" presId="urn:microsoft.com/office/officeart/2018/2/layout/IconVerticalSolidList"/>
    <dgm:cxn modelId="{B420339B-FE0D-4F4C-B192-F2F26196A755}" type="presParOf" srcId="{C1334DA9-8B5D-4C2B-B5FE-27DD6BCE7C45}" destId="{1C8EA64F-6D82-460B-AD7F-EA767C3CE79A}" srcOrd="3" destOrd="0" presId="urn:microsoft.com/office/officeart/2018/2/layout/IconVerticalSolidList"/>
    <dgm:cxn modelId="{82D3A062-6BAC-4E9E-AD85-FBA1879087F4}" type="presParOf" srcId="{C1334DA9-8B5D-4C2B-B5FE-27DD6BCE7C45}" destId="{A9BD9399-7056-4A62-85FE-2B86D2FF02FD}" srcOrd="4" destOrd="0" presId="urn:microsoft.com/office/officeart/2018/2/layout/IconVerticalSolidList"/>
    <dgm:cxn modelId="{9DAD3822-761C-4590-9D92-DA70DCDBFFF0}" type="presParOf" srcId="{A9BD9399-7056-4A62-85FE-2B86D2FF02FD}" destId="{F12C38DF-D0B4-4D09-A1AE-CA848C793E1B}" srcOrd="0" destOrd="0" presId="urn:microsoft.com/office/officeart/2018/2/layout/IconVerticalSolidList"/>
    <dgm:cxn modelId="{7200ADCD-907C-48C8-B18B-D656F2532AD6}" type="presParOf" srcId="{A9BD9399-7056-4A62-85FE-2B86D2FF02FD}" destId="{64533F22-B800-4B9A-86DF-EC617DA5D5E0}" srcOrd="1" destOrd="0" presId="urn:microsoft.com/office/officeart/2018/2/layout/IconVerticalSolidList"/>
    <dgm:cxn modelId="{67832F4F-305C-43AE-8625-E4D92F18E6D2}" type="presParOf" srcId="{A9BD9399-7056-4A62-85FE-2B86D2FF02FD}" destId="{30A4526B-1540-4106-9DA8-7AD28F1DEEC4}" srcOrd="2" destOrd="0" presId="urn:microsoft.com/office/officeart/2018/2/layout/IconVerticalSolidList"/>
    <dgm:cxn modelId="{1CEC6B39-40E8-4E0C-91AC-0A44F13AAA55}" type="presParOf" srcId="{A9BD9399-7056-4A62-85FE-2B86D2FF02FD}" destId="{5C8E8C46-930D-4F10-B811-2D1A3C5CCB9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75B142-B0BB-46C8-96F3-F2F5D0140A6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9EC0686-22F1-48C7-8B15-0A3F36836FB4}">
      <dgm:prSet/>
      <dgm:spPr/>
      <dgm:t>
        <a:bodyPr/>
        <a:lstStyle/>
        <a:p>
          <a:pPr>
            <a:lnSpc>
              <a:spcPct val="100000"/>
            </a:lnSpc>
          </a:pPr>
          <a:r>
            <a:rPr lang="en-US" b="1">
              <a:latin typeface="Arial" panose="020B0604020202020204" pitchFamily="34" charset="0"/>
              <a:cs typeface="Arial" panose="020B0604020202020204" pitchFamily="34" charset="0"/>
            </a:rPr>
            <a:t>Include</a:t>
          </a:r>
          <a:r>
            <a:rPr lang="en-US">
              <a:latin typeface="Arial" panose="020B0604020202020204" pitchFamily="34" charset="0"/>
              <a:cs typeface="Arial" panose="020B0604020202020204" pitchFamily="34" charset="0"/>
            </a:rPr>
            <a:t> and promote diverse perspectives and backgrounds to foster a culture of belonging</a:t>
          </a:r>
        </a:p>
      </dgm:t>
    </dgm:pt>
    <dgm:pt modelId="{CB5745C3-C945-4448-888B-CB92BC3A2438}" type="parTrans" cxnId="{388440E8-8661-4653-A689-9EB41F14B01C}">
      <dgm:prSet/>
      <dgm:spPr/>
      <dgm:t>
        <a:bodyPr/>
        <a:lstStyle/>
        <a:p>
          <a:endParaRPr lang="en-US"/>
        </a:p>
      </dgm:t>
    </dgm:pt>
    <dgm:pt modelId="{9FC62709-4BE6-4C90-B6C8-E062B09E68F9}" type="sibTrans" cxnId="{388440E8-8661-4653-A689-9EB41F14B01C}">
      <dgm:prSet/>
      <dgm:spPr/>
      <dgm:t>
        <a:bodyPr/>
        <a:lstStyle/>
        <a:p>
          <a:endParaRPr lang="en-US"/>
        </a:p>
      </dgm:t>
    </dgm:pt>
    <dgm:pt modelId="{B34C33F0-8D49-4CB0-A8AC-0EF0A7A2E418}">
      <dgm:prSet/>
      <dgm:spPr/>
      <dgm:t>
        <a:bodyPr/>
        <a:lstStyle/>
        <a:p>
          <a:pPr>
            <a:lnSpc>
              <a:spcPct val="100000"/>
            </a:lnSpc>
          </a:pPr>
          <a:r>
            <a:rPr lang="en-US" b="1">
              <a:latin typeface="Arial" panose="020B0604020202020204" pitchFamily="34" charset="0"/>
              <a:cs typeface="Arial" panose="020B0604020202020204" pitchFamily="34" charset="0"/>
            </a:rPr>
            <a:t>Excite</a:t>
          </a:r>
          <a:r>
            <a:rPr lang="en-US">
              <a:latin typeface="Arial" panose="020B0604020202020204" pitchFamily="34" charset="0"/>
              <a:cs typeface="Arial" panose="020B0604020202020204" pitchFamily="34" charset="0"/>
            </a:rPr>
            <a:t> members through experiences available only with the student association</a:t>
          </a:r>
        </a:p>
      </dgm:t>
    </dgm:pt>
    <dgm:pt modelId="{880D5C7A-D282-4BED-899D-494C195216AF}" type="parTrans" cxnId="{64FAFFC1-2CA5-4364-A386-1054B8AC9936}">
      <dgm:prSet/>
      <dgm:spPr/>
      <dgm:t>
        <a:bodyPr/>
        <a:lstStyle/>
        <a:p>
          <a:endParaRPr lang="en-US"/>
        </a:p>
      </dgm:t>
    </dgm:pt>
    <dgm:pt modelId="{21792A9C-B2D6-49C6-B6AE-EFF2D02D8CFA}" type="sibTrans" cxnId="{64FAFFC1-2CA5-4364-A386-1054B8AC9936}">
      <dgm:prSet/>
      <dgm:spPr/>
      <dgm:t>
        <a:bodyPr/>
        <a:lstStyle/>
        <a:p>
          <a:endParaRPr lang="en-US"/>
        </a:p>
      </dgm:t>
    </dgm:pt>
    <dgm:pt modelId="{F11522E9-71D2-4830-9774-9EC3CBF5E70E}">
      <dgm:prSet custT="1"/>
      <dgm:spPr/>
      <dgm:t>
        <a:bodyPr/>
        <a:lstStyle/>
        <a:p>
          <a:pPr>
            <a:lnSpc>
              <a:spcPct val="100000"/>
            </a:lnSpc>
          </a:pPr>
          <a:r>
            <a:rPr lang="en-US" sz="1700" b="1">
              <a:latin typeface="Arial" panose="020B0604020202020204" pitchFamily="34" charset="0"/>
              <a:cs typeface="Arial" panose="020B0604020202020204" pitchFamily="34" charset="0"/>
            </a:rPr>
            <a:t>Support</a:t>
          </a:r>
          <a:r>
            <a:rPr lang="en-US" sz="1700">
              <a:latin typeface="Arial" panose="020B0604020202020204" pitchFamily="34" charset="0"/>
              <a:cs typeface="Arial" panose="020B0604020202020204" pitchFamily="34" charset="0"/>
            </a:rPr>
            <a:t> and recognize dedicated individuals in the science of food</a:t>
          </a:r>
        </a:p>
      </dgm:t>
    </dgm:pt>
    <dgm:pt modelId="{EB673E50-1709-4285-A218-63251A00A34C}" type="parTrans" cxnId="{A7B52607-344C-4BAD-B33A-0F7FF3397B95}">
      <dgm:prSet/>
      <dgm:spPr/>
      <dgm:t>
        <a:bodyPr/>
        <a:lstStyle/>
        <a:p>
          <a:endParaRPr lang="en-US"/>
        </a:p>
      </dgm:t>
    </dgm:pt>
    <dgm:pt modelId="{45F2311E-43C6-4BE2-87FC-870FAEF9C3BD}" type="sibTrans" cxnId="{A7B52607-344C-4BAD-B33A-0F7FF3397B95}">
      <dgm:prSet/>
      <dgm:spPr/>
      <dgm:t>
        <a:bodyPr/>
        <a:lstStyle/>
        <a:p>
          <a:endParaRPr lang="en-US"/>
        </a:p>
      </dgm:t>
    </dgm:pt>
    <dgm:pt modelId="{C1334DA9-8B5D-4C2B-B5FE-27DD6BCE7C45}" type="pres">
      <dgm:prSet presAssocID="{5175B142-B0BB-46C8-96F3-F2F5D0140A6E}" presName="root" presStyleCnt="0">
        <dgm:presLayoutVars>
          <dgm:dir/>
          <dgm:resizeHandles val="exact"/>
        </dgm:presLayoutVars>
      </dgm:prSet>
      <dgm:spPr/>
    </dgm:pt>
    <dgm:pt modelId="{0D9E9FED-B43D-4CD4-9B98-BCB915601200}" type="pres">
      <dgm:prSet presAssocID="{29EC0686-22F1-48C7-8B15-0A3F36836FB4}" presName="compNode" presStyleCnt="0"/>
      <dgm:spPr/>
    </dgm:pt>
    <dgm:pt modelId="{1BA39D8C-665E-4C63-B2D1-A271794C4F75}" type="pres">
      <dgm:prSet presAssocID="{29EC0686-22F1-48C7-8B15-0A3F36836FB4}" presName="bgRect" presStyleLbl="bgShp" presStyleIdx="0" presStyleCnt="3"/>
      <dgm:spPr/>
    </dgm:pt>
    <dgm:pt modelId="{00A88A18-3849-4E30-8C86-BD79EA2D6FA6}" type="pres">
      <dgm:prSet presAssocID="{29EC0686-22F1-48C7-8B15-0A3F36836FB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roup brainstorm with solid fill"/>
        </a:ext>
      </dgm:extLst>
    </dgm:pt>
    <dgm:pt modelId="{92E6ECA3-737C-414E-A165-D0B885A3F8DC}" type="pres">
      <dgm:prSet presAssocID="{29EC0686-22F1-48C7-8B15-0A3F36836FB4}" presName="spaceRect" presStyleCnt="0"/>
      <dgm:spPr/>
    </dgm:pt>
    <dgm:pt modelId="{7FE51319-40CE-4E88-A581-59A8F041476A}" type="pres">
      <dgm:prSet presAssocID="{29EC0686-22F1-48C7-8B15-0A3F36836FB4}" presName="parTx" presStyleLbl="revTx" presStyleIdx="0" presStyleCnt="3">
        <dgm:presLayoutVars>
          <dgm:chMax val="0"/>
          <dgm:chPref val="0"/>
        </dgm:presLayoutVars>
      </dgm:prSet>
      <dgm:spPr/>
    </dgm:pt>
    <dgm:pt modelId="{C00E2FB3-407D-4CB8-8233-F5BC1EADFB7A}" type="pres">
      <dgm:prSet presAssocID="{9FC62709-4BE6-4C90-B6C8-E062B09E68F9}" presName="sibTrans" presStyleCnt="0"/>
      <dgm:spPr/>
    </dgm:pt>
    <dgm:pt modelId="{A90BBDDE-2BC3-48C9-A347-A15DFBA71D85}" type="pres">
      <dgm:prSet presAssocID="{B34C33F0-8D49-4CB0-A8AC-0EF0A7A2E418}" presName="compNode" presStyleCnt="0"/>
      <dgm:spPr/>
    </dgm:pt>
    <dgm:pt modelId="{8DDE3554-38DA-4CEC-9E29-06415955D373}" type="pres">
      <dgm:prSet presAssocID="{B34C33F0-8D49-4CB0-A8AC-0EF0A7A2E418}" presName="bgRect" presStyleLbl="bgShp" presStyleIdx="1" presStyleCnt="3"/>
      <dgm:spPr/>
    </dgm:pt>
    <dgm:pt modelId="{7CF8201E-A211-415E-9151-10D8EAEF24B7}" type="pres">
      <dgm:prSet presAssocID="{B34C33F0-8D49-4CB0-A8AC-0EF0A7A2E41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Rollercoaster Down with solid fill"/>
        </a:ext>
      </dgm:extLst>
    </dgm:pt>
    <dgm:pt modelId="{BA47796E-FD34-4607-B570-C2722FA3BD42}" type="pres">
      <dgm:prSet presAssocID="{B34C33F0-8D49-4CB0-A8AC-0EF0A7A2E418}" presName="spaceRect" presStyleCnt="0"/>
      <dgm:spPr/>
    </dgm:pt>
    <dgm:pt modelId="{2A81B128-541C-42DE-AE29-2B67B59E69E0}" type="pres">
      <dgm:prSet presAssocID="{B34C33F0-8D49-4CB0-A8AC-0EF0A7A2E418}" presName="parTx" presStyleLbl="revTx" presStyleIdx="1" presStyleCnt="3">
        <dgm:presLayoutVars>
          <dgm:chMax val="0"/>
          <dgm:chPref val="0"/>
        </dgm:presLayoutVars>
      </dgm:prSet>
      <dgm:spPr/>
    </dgm:pt>
    <dgm:pt modelId="{1C8EA64F-6D82-460B-AD7F-EA767C3CE79A}" type="pres">
      <dgm:prSet presAssocID="{21792A9C-B2D6-49C6-B6AE-EFF2D02D8CFA}" presName="sibTrans" presStyleCnt="0"/>
      <dgm:spPr/>
    </dgm:pt>
    <dgm:pt modelId="{A9BD9399-7056-4A62-85FE-2B86D2FF02FD}" type="pres">
      <dgm:prSet presAssocID="{F11522E9-71D2-4830-9774-9EC3CBF5E70E}" presName="compNode" presStyleCnt="0"/>
      <dgm:spPr/>
    </dgm:pt>
    <dgm:pt modelId="{F12C38DF-D0B4-4D09-A1AE-CA848C793E1B}" type="pres">
      <dgm:prSet presAssocID="{F11522E9-71D2-4830-9774-9EC3CBF5E70E}" presName="bgRect" presStyleLbl="bgShp" presStyleIdx="2" presStyleCnt="3"/>
      <dgm:spPr/>
    </dgm:pt>
    <dgm:pt modelId="{64533F22-B800-4B9A-86DF-EC617DA5D5E0}" type="pres">
      <dgm:prSet presAssocID="{F11522E9-71D2-4830-9774-9EC3CBF5E70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Trophy with solid fill"/>
        </a:ext>
      </dgm:extLst>
    </dgm:pt>
    <dgm:pt modelId="{30A4526B-1540-4106-9DA8-7AD28F1DEEC4}" type="pres">
      <dgm:prSet presAssocID="{F11522E9-71D2-4830-9774-9EC3CBF5E70E}" presName="spaceRect" presStyleCnt="0"/>
      <dgm:spPr/>
    </dgm:pt>
    <dgm:pt modelId="{5C8E8C46-930D-4F10-B811-2D1A3C5CCB9E}" type="pres">
      <dgm:prSet presAssocID="{F11522E9-71D2-4830-9774-9EC3CBF5E70E}" presName="parTx" presStyleLbl="revTx" presStyleIdx="2" presStyleCnt="3">
        <dgm:presLayoutVars>
          <dgm:chMax val="0"/>
          <dgm:chPref val="0"/>
        </dgm:presLayoutVars>
      </dgm:prSet>
      <dgm:spPr/>
    </dgm:pt>
  </dgm:ptLst>
  <dgm:cxnLst>
    <dgm:cxn modelId="{A7B52607-344C-4BAD-B33A-0F7FF3397B95}" srcId="{5175B142-B0BB-46C8-96F3-F2F5D0140A6E}" destId="{F11522E9-71D2-4830-9774-9EC3CBF5E70E}" srcOrd="2" destOrd="0" parTransId="{EB673E50-1709-4285-A218-63251A00A34C}" sibTransId="{45F2311E-43C6-4BE2-87FC-870FAEF9C3BD}"/>
    <dgm:cxn modelId="{250C0677-73DB-4C77-9BDF-43B88A3F4AF7}" type="presOf" srcId="{F11522E9-71D2-4830-9774-9EC3CBF5E70E}" destId="{5C8E8C46-930D-4F10-B811-2D1A3C5CCB9E}" srcOrd="0" destOrd="0" presId="urn:microsoft.com/office/officeart/2018/2/layout/IconVerticalSolidList"/>
    <dgm:cxn modelId="{58EF1096-88A5-435F-97A4-7486A2C5A256}" type="presOf" srcId="{5175B142-B0BB-46C8-96F3-F2F5D0140A6E}" destId="{C1334DA9-8B5D-4C2B-B5FE-27DD6BCE7C45}" srcOrd="0" destOrd="0" presId="urn:microsoft.com/office/officeart/2018/2/layout/IconVerticalSolidList"/>
    <dgm:cxn modelId="{9421489A-7751-4577-BE7E-C44AC47966F8}" type="presOf" srcId="{29EC0686-22F1-48C7-8B15-0A3F36836FB4}" destId="{7FE51319-40CE-4E88-A581-59A8F041476A}" srcOrd="0" destOrd="0" presId="urn:microsoft.com/office/officeart/2018/2/layout/IconVerticalSolidList"/>
    <dgm:cxn modelId="{64FAFFC1-2CA5-4364-A386-1054B8AC9936}" srcId="{5175B142-B0BB-46C8-96F3-F2F5D0140A6E}" destId="{B34C33F0-8D49-4CB0-A8AC-0EF0A7A2E418}" srcOrd="1" destOrd="0" parTransId="{880D5C7A-D282-4BED-899D-494C195216AF}" sibTransId="{21792A9C-B2D6-49C6-B6AE-EFF2D02D8CFA}"/>
    <dgm:cxn modelId="{87F505E7-49DE-43E9-9C9D-01BD94591DF2}" type="presOf" srcId="{B34C33F0-8D49-4CB0-A8AC-0EF0A7A2E418}" destId="{2A81B128-541C-42DE-AE29-2B67B59E69E0}" srcOrd="0" destOrd="0" presId="urn:microsoft.com/office/officeart/2018/2/layout/IconVerticalSolidList"/>
    <dgm:cxn modelId="{388440E8-8661-4653-A689-9EB41F14B01C}" srcId="{5175B142-B0BB-46C8-96F3-F2F5D0140A6E}" destId="{29EC0686-22F1-48C7-8B15-0A3F36836FB4}" srcOrd="0" destOrd="0" parTransId="{CB5745C3-C945-4448-888B-CB92BC3A2438}" sibTransId="{9FC62709-4BE6-4C90-B6C8-E062B09E68F9}"/>
    <dgm:cxn modelId="{1B53893D-3BB5-4452-8EF5-40691A1C4AF0}" type="presParOf" srcId="{C1334DA9-8B5D-4C2B-B5FE-27DD6BCE7C45}" destId="{0D9E9FED-B43D-4CD4-9B98-BCB915601200}" srcOrd="0" destOrd="0" presId="urn:microsoft.com/office/officeart/2018/2/layout/IconVerticalSolidList"/>
    <dgm:cxn modelId="{EFC35DE3-1DC6-48FA-A84B-32662D844704}" type="presParOf" srcId="{0D9E9FED-B43D-4CD4-9B98-BCB915601200}" destId="{1BA39D8C-665E-4C63-B2D1-A271794C4F75}" srcOrd="0" destOrd="0" presId="urn:microsoft.com/office/officeart/2018/2/layout/IconVerticalSolidList"/>
    <dgm:cxn modelId="{103B940E-4AE9-40F9-A6F5-D838E888FFF1}" type="presParOf" srcId="{0D9E9FED-B43D-4CD4-9B98-BCB915601200}" destId="{00A88A18-3849-4E30-8C86-BD79EA2D6FA6}" srcOrd="1" destOrd="0" presId="urn:microsoft.com/office/officeart/2018/2/layout/IconVerticalSolidList"/>
    <dgm:cxn modelId="{D5ED2EFD-5F52-4032-AE02-653111FC6AD3}" type="presParOf" srcId="{0D9E9FED-B43D-4CD4-9B98-BCB915601200}" destId="{92E6ECA3-737C-414E-A165-D0B885A3F8DC}" srcOrd="2" destOrd="0" presId="urn:microsoft.com/office/officeart/2018/2/layout/IconVerticalSolidList"/>
    <dgm:cxn modelId="{2AEE1769-4B02-45AB-AD36-433E0624E2A7}" type="presParOf" srcId="{0D9E9FED-B43D-4CD4-9B98-BCB915601200}" destId="{7FE51319-40CE-4E88-A581-59A8F041476A}" srcOrd="3" destOrd="0" presId="urn:microsoft.com/office/officeart/2018/2/layout/IconVerticalSolidList"/>
    <dgm:cxn modelId="{1946CD66-A458-459D-B845-923D72682B4E}" type="presParOf" srcId="{C1334DA9-8B5D-4C2B-B5FE-27DD6BCE7C45}" destId="{C00E2FB3-407D-4CB8-8233-F5BC1EADFB7A}" srcOrd="1" destOrd="0" presId="urn:microsoft.com/office/officeart/2018/2/layout/IconVerticalSolidList"/>
    <dgm:cxn modelId="{DD09F398-963D-4C99-B98E-08CBDCB85C6E}" type="presParOf" srcId="{C1334DA9-8B5D-4C2B-B5FE-27DD6BCE7C45}" destId="{A90BBDDE-2BC3-48C9-A347-A15DFBA71D85}" srcOrd="2" destOrd="0" presId="urn:microsoft.com/office/officeart/2018/2/layout/IconVerticalSolidList"/>
    <dgm:cxn modelId="{8256412E-7CF7-49CB-99A8-EA75915EEA82}" type="presParOf" srcId="{A90BBDDE-2BC3-48C9-A347-A15DFBA71D85}" destId="{8DDE3554-38DA-4CEC-9E29-06415955D373}" srcOrd="0" destOrd="0" presId="urn:microsoft.com/office/officeart/2018/2/layout/IconVerticalSolidList"/>
    <dgm:cxn modelId="{47A2B782-D384-4485-B575-350676D0AB6D}" type="presParOf" srcId="{A90BBDDE-2BC3-48C9-A347-A15DFBA71D85}" destId="{7CF8201E-A211-415E-9151-10D8EAEF24B7}" srcOrd="1" destOrd="0" presId="urn:microsoft.com/office/officeart/2018/2/layout/IconVerticalSolidList"/>
    <dgm:cxn modelId="{EDE923DD-BA1F-4FE9-B323-43E9602AD73B}" type="presParOf" srcId="{A90BBDDE-2BC3-48C9-A347-A15DFBA71D85}" destId="{BA47796E-FD34-4607-B570-C2722FA3BD42}" srcOrd="2" destOrd="0" presId="urn:microsoft.com/office/officeart/2018/2/layout/IconVerticalSolidList"/>
    <dgm:cxn modelId="{73C469B4-D865-4A53-AA8D-FBA79A0FBFAB}" type="presParOf" srcId="{A90BBDDE-2BC3-48C9-A347-A15DFBA71D85}" destId="{2A81B128-541C-42DE-AE29-2B67B59E69E0}" srcOrd="3" destOrd="0" presId="urn:microsoft.com/office/officeart/2018/2/layout/IconVerticalSolidList"/>
    <dgm:cxn modelId="{B420339B-FE0D-4F4C-B192-F2F26196A755}" type="presParOf" srcId="{C1334DA9-8B5D-4C2B-B5FE-27DD6BCE7C45}" destId="{1C8EA64F-6D82-460B-AD7F-EA767C3CE79A}" srcOrd="3" destOrd="0" presId="urn:microsoft.com/office/officeart/2018/2/layout/IconVerticalSolidList"/>
    <dgm:cxn modelId="{82D3A062-6BAC-4E9E-AD85-FBA1879087F4}" type="presParOf" srcId="{C1334DA9-8B5D-4C2B-B5FE-27DD6BCE7C45}" destId="{A9BD9399-7056-4A62-85FE-2B86D2FF02FD}" srcOrd="4" destOrd="0" presId="urn:microsoft.com/office/officeart/2018/2/layout/IconVerticalSolidList"/>
    <dgm:cxn modelId="{9DAD3822-761C-4590-9D92-DA70DCDBFFF0}" type="presParOf" srcId="{A9BD9399-7056-4A62-85FE-2B86D2FF02FD}" destId="{F12C38DF-D0B4-4D09-A1AE-CA848C793E1B}" srcOrd="0" destOrd="0" presId="urn:microsoft.com/office/officeart/2018/2/layout/IconVerticalSolidList"/>
    <dgm:cxn modelId="{7200ADCD-907C-48C8-B18B-D656F2532AD6}" type="presParOf" srcId="{A9BD9399-7056-4A62-85FE-2B86D2FF02FD}" destId="{64533F22-B800-4B9A-86DF-EC617DA5D5E0}" srcOrd="1" destOrd="0" presId="urn:microsoft.com/office/officeart/2018/2/layout/IconVerticalSolidList"/>
    <dgm:cxn modelId="{67832F4F-305C-43AE-8625-E4D92F18E6D2}" type="presParOf" srcId="{A9BD9399-7056-4A62-85FE-2B86D2FF02FD}" destId="{30A4526B-1540-4106-9DA8-7AD28F1DEEC4}" srcOrd="2" destOrd="0" presId="urn:microsoft.com/office/officeart/2018/2/layout/IconVerticalSolidList"/>
    <dgm:cxn modelId="{1CEC6B39-40E8-4E0C-91AC-0A44F13AAA55}" type="presParOf" srcId="{A9BD9399-7056-4A62-85FE-2B86D2FF02FD}" destId="{5C8E8C46-930D-4F10-B811-2D1A3C5CCB9E}"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39D8C-665E-4C63-B2D1-A271794C4F75}">
      <dsp:nvSpPr>
        <dsp:cNvPr id="0" name=""/>
        <dsp:cNvSpPr/>
      </dsp:nvSpPr>
      <dsp:spPr>
        <a:xfrm>
          <a:off x="0" y="1480"/>
          <a:ext cx="5547191" cy="7574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A88A18-3849-4E30-8C86-BD79EA2D6FA6}">
      <dsp:nvSpPr>
        <dsp:cNvPr id="0" name=""/>
        <dsp:cNvSpPr/>
      </dsp:nvSpPr>
      <dsp:spPr>
        <a:xfrm>
          <a:off x="229136" y="171912"/>
          <a:ext cx="417018" cy="4166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E51319-40CE-4E88-A581-59A8F041476A}">
      <dsp:nvSpPr>
        <dsp:cNvPr id="0" name=""/>
        <dsp:cNvSpPr/>
      </dsp:nvSpPr>
      <dsp:spPr>
        <a:xfrm>
          <a:off x="875291" y="1480"/>
          <a:ext cx="4555712" cy="758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244" tIns="80244" rIns="80244" bIns="80244" numCol="1" spcCol="1270" anchor="ctr" anchorCtr="0">
          <a:noAutofit/>
        </a:bodyPr>
        <a:lstStyle/>
        <a:p>
          <a:pPr marL="0" lvl="0" indent="0" algn="l" defTabSz="755650">
            <a:lnSpc>
              <a:spcPct val="100000"/>
            </a:lnSpc>
            <a:spcBef>
              <a:spcPct val="0"/>
            </a:spcBef>
            <a:spcAft>
              <a:spcPct val="35000"/>
            </a:spcAft>
            <a:buNone/>
          </a:pPr>
          <a:r>
            <a:rPr lang="en-US" sz="1700" b="1" kern="1200" dirty="0">
              <a:latin typeface="Arial" panose="020B0604020202020204" pitchFamily="34" charset="0"/>
              <a:cs typeface="Arial" panose="020B0604020202020204" pitchFamily="34" charset="0"/>
            </a:rPr>
            <a:t>Develop</a:t>
          </a:r>
          <a:r>
            <a:rPr lang="en-US" sz="1700" kern="1200" dirty="0">
              <a:latin typeface="Arial" panose="020B0604020202020204" pitchFamily="34" charset="0"/>
              <a:cs typeface="Arial" panose="020B0604020202020204" pitchFamily="34" charset="0"/>
            </a:rPr>
            <a:t> exceptional emerging professionals by providing opportunities beyond the classroom and lab</a:t>
          </a:r>
        </a:p>
      </dsp:txBody>
      <dsp:txXfrm>
        <a:off x="875291" y="1480"/>
        <a:ext cx="4555712" cy="758215"/>
      </dsp:txXfrm>
    </dsp:sp>
    <dsp:sp modelId="{8DDE3554-38DA-4CEC-9E29-06415955D373}">
      <dsp:nvSpPr>
        <dsp:cNvPr id="0" name=""/>
        <dsp:cNvSpPr/>
      </dsp:nvSpPr>
      <dsp:spPr>
        <a:xfrm>
          <a:off x="0" y="911339"/>
          <a:ext cx="5547191" cy="7574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F8201E-A211-415E-9151-10D8EAEF24B7}">
      <dsp:nvSpPr>
        <dsp:cNvPr id="0" name=""/>
        <dsp:cNvSpPr/>
      </dsp:nvSpPr>
      <dsp:spPr>
        <a:xfrm>
          <a:off x="229136" y="1081771"/>
          <a:ext cx="417018" cy="4166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81B128-541C-42DE-AE29-2B67B59E69E0}">
      <dsp:nvSpPr>
        <dsp:cNvPr id="0" name=""/>
        <dsp:cNvSpPr/>
      </dsp:nvSpPr>
      <dsp:spPr>
        <a:xfrm>
          <a:off x="875291" y="911339"/>
          <a:ext cx="4555712" cy="758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244" tIns="80244" rIns="80244" bIns="80244" numCol="1" spcCol="1270" anchor="ctr" anchorCtr="0">
          <a:noAutofit/>
        </a:bodyPr>
        <a:lstStyle/>
        <a:p>
          <a:pPr marL="0" lvl="0" indent="0" algn="l" defTabSz="755650">
            <a:lnSpc>
              <a:spcPct val="100000"/>
            </a:lnSpc>
            <a:spcBef>
              <a:spcPct val="0"/>
            </a:spcBef>
            <a:spcAft>
              <a:spcPct val="35000"/>
            </a:spcAft>
            <a:buNone/>
          </a:pPr>
          <a:r>
            <a:rPr lang="en-US" sz="1700" b="1" kern="1200">
              <a:latin typeface="Arial" panose="020B0604020202020204" pitchFamily="34" charset="0"/>
              <a:cs typeface="Arial" panose="020B0604020202020204" pitchFamily="34" charset="0"/>
            </a:rPr>
            <a:t>Grow</a:t>
          </a:r>
          <a:r>
            <a:rPr lang="en-US" sz="1700" kern="1200">
              <a:latin typeface="Arial" panose="020B0604020202020204" pitchFamily="34" charset="0"/>
              <a:cs typeface="Arial" panose="020B0604020202020204" pitchFamily="34" charset="0"/>
            </a:rPr>
            <a:t> student networks to facilitate meaningful connections</a:t>
          </a:r>
        </a:p>
      </dsp:txBody>
      <dsp:txXfrm>
        <a:off x="875291" y="911339"/>
        <a:ext cx="4555712" cy="758215"/>
      </dsp:txXfrm>
    </dsp:sp>
    <dsp:sp modelId="{F12C38DF-D0B4-4D09-A1AE-CA848C793E1B}">
      <dsp:nvSpPr>
        <dsp:cNvPr id="0" name=""/>
        <dsp:cNvSpPr/>
      </dsp:nvSpPr>
      <dsp:spPr>
        <a:xfrm>
          <a:off x="0" y="1821197"/>
          <a:ext cx="5547191" cy="7574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533F22-B800-4B9A-86DF-EC617DA5D5E0}">
      <dsp:nvSpPr>
        <dsp:cNvPr id="0" name=""/>
        <dsp:cNvSpPr/>
      </dsp:nvSpPr>
      <dsp:spPr>
        <a:xfrm>
          <a:off x="229136" y="1991629"/>
          <a:ext cx="417018" cy="4166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8E8C46-930D-4F10-B811-2D1A3C5CCB9E}">
      <dsp:nvSpPr>
        <dsp:cNvPr id="0" name=""/>
        <dsp:cNvSpPr/>
      </dsp:nvSpPr>
      <dsp:spPr>
        <a:xfrm>
          <a:off x="875291" y="1821197"/>
          <a:ext cx="4555712" cy="758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244" tIns="80244" rIns="80244" bIns="80244" numCol="1" spcCol="1270" anchor="ctr" anchorCtr="0">
          <a:noAutofit/>
        </a:bodyPr>
        <a:lstStyle/>
        <a:p>
          <a:pPr marL="0" lvl="0" indent="0" algn="l" defTabSz="755650">
            <a:lnSpc>
              <a:spcPct val="100000"/>
            </a:lnSpc>
            <a:spcBef>
              <a:spcPct val="0"/>
            </a:spcBef>
            <a:spcAft>
              <a:spcPct val="35000"/>
            </a:spcAft>
            <a:buNone/>
          </a:pPr>
          <a:r>
            <a:rPr lang="en-US" sz="1700" b="1" kern="1200">
              <a:latin typeface="Arial" panose="020B0604020202020204" pitchFamily="34" charset="0"/>
              <a:cs typeface="Arial" panose="020B0604020202020204" pitchFamily="34" charset="0"/>
            </a:rPr>
            <a:t>Advance</a:t>
          </a:r>
          <a:r>
            <a:rPr lang="en-US" sz="1700" kern="1200">
              <a:latin typeface="Arial" panose="020B0604020202020204" pitchFamily="34" charset="0"/>
              <a:cs typeface="Arial" panose="020B0604020202020204" pitchFamily="34" charset="0"/>
            </a:rPr>
            <a:t> students’ professional aptitude to enable success in their careers</a:t>
          </a:r>
        </a:p>
      </dsp:txBody>
      <dsp:txXfrm>
        <a:off x="875291" y="1821197"/>
        <a:ext cx="4555712" cy="7582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39D8C-665E-4C63-B2D1-A271794C4F75}">
      <dsp:nvSpPr>
        <dsp:cNvPr id="0" name=""/>
        <dsp:cNvSpPr/>
      </dsp:nvSpPr>
      <dsp:spPr>
        <a:xfrm>
          <a:off x="0" y="315"/>
          <a:ext cx="5635624" cy="7372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A88A18-3849-4E30-8C86-BD79EA2D6FA6}">
      <dsp:nvSpPr>
        <dsp:cNvPr id="0" name=""/>
        <dsp:cNvSpPr/>
      </dsp:nvSpPr>
      <dsp:spPr>
        <a:xfrm>
          <a:off x="223008" y="166189"/>
          <a:ext cx="405470" cy="4054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E51319-40CE-4E88-A581-59A8F041476A}">
      <dsp:nvSpPr>
        <dsp:cNvPr id="0" name=""/>
        <dsp:cNvSpPr/>
      </dsp:nvSpPr>
      <dsp:spPr>
        <a:xfrm>
          <a:off x="851487" y="315"/>
          <a:ext cx="4784136" cy="737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022" tIns="78022" rIns="78022" bIns="78022" numCol="1" spcCol="1270" anchor="ctr" anchorCtr="0">
          <a:noAutofit/>
        </a:bodyPr>
        <a:lstStyle/>
        <a:p>
          <a:pPr marL="0" lvl="0" indent="0" algn="l" defTabSz="755650">
            <a:lnSpc>
              <a:spcPct val="100000"/>
            </a:lnSpc>
            <a:spcBef>
              <a:spcPct val="0"/>
            </a:spcBef>
            <a:spcAft>
              <a:spcPct val="35000"/>
            </a:spcAft>
            <a:buNone/>
          </a:pPr>
          <a:r>
            <a:rPr lang="en-US" sz="1700" b="1" kern="1200">
              <a:latin typeface="Arial" panose="020B0604020202020204" pitchFamily="34" charset="0"/>
              <a:cs typeface="Arial" panose="020B0604020202020204" pitchFamily="34" charset="0"/>
            </a:rPr>
            <a:t>Include</a:t>
          </a:r>
          <a:r>
            <a:rPr lang="en-US" sz="1700" kern="1200">
              <a:latin typeface="Arial" panose="020B0604020202020204" pitchFamily="34" charset="0"/>
              <a:cs typeface="Arial" panose="020B0604020202020204" pitchFamily="34" charset="0"/>
            </a:rPr>
            <a:t> and promote diverse perspectives and backgrounds to foster a culture of belonging</a:t>
          </a:r>
        </a:p>
      </dsp:txBody>
      <dsp:txXfrm>
        <a:off x="851487" y="315"/>
        <a:ext cx="4784136" cy="737218"/>
      </dsp:txXfrm>
    </dsp:sp>
    <dsp:sp modelId="{8DDE3554-38DA-4CEC-9E29-06415955D373}">
      <dsp:nvSpPr>
        <dsp:cNvPr id="0" name=""/>
        <dsp:cNvSpPr/>
      </dsp:nvSpPr>
      <dsp:spPr>
        <a:xfrm>
          <a:off x="0" y="921837"/>
          <a:ext cx="5635624" cy="7372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F8201E-A211-415E-9151-10D8EAEF24B7}">
      <dsp:nvSpPr>
        <dsp:cNvPr id="0" name=""/>
        <dsp:cNvSpPr/>
      </dsp:nvSpPr>
      <dsp:spPr>
        <a:xfrm>
          <a:off x="223008" y="1087711"/>
          <a:ext cx="405470" cy="4054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81B128-541C-42DE-AE29-2B67B59E69E0}">
      <dsp:nvSpPr>
        <dsp:cNvPr id="0" name=""/>
        <dsp:cNvSpPr/>
      </dsp:nvSpPr>
      <dsp:spPr>
        <a:xfrm>
          <a:off x="851487" y="921837"/>
          <a:ext cx="4784136" cy="737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022" tIns="78022" rIns="78022" bIns="78022" numCol="1" spcCol="1270" anchor="ctr" anchorCtr="0">
          <a:noAutofit/>
        </a:bodyPr>
        <a:lstStyle/>
        <a:p>
          <a:pPr marL="0" lvl="0" indent="0" algn="l" defTabSz="755650">
            <a:lnSpc>
              <a:spcPct val="100000"/>
            </a:lnSpc>
            <a:spcBef>
              <a:spcPct val="0"/>
            </a:spcBef>
            <a:spcAft>
              <a:spcPct val="35000"/>
            </a:spcAft>
            <a:buNone/>
          </a:pPr>
          <a:r>
            <a:rPr lang="en-US" sz="1700" b="1" kern="1200">
              <a:latin typeface="Arial" panose="020B0604020202020204" pitchFamily="34" charset="0"/>
              <a:cs typeface="Arial" panose="020B0604020202020204" pitchFamily="34" charset="0"/>
            </a:rPr>
            <a:t>Excite</a:t>
          </a:r>
          <a:r>
            <a:rPr lang="en-US" sz="1700" kern="1200">
              <a:latin typeface="Arial" panose="020B0604020202020204" pitchFamily="34" charset="0"/>
              <a:cs typeface="Arial" panose="020B0604020202020204" pitchFamily="34" charset="0"/>
            </a:rPr>
            <a:t> members through experiences available only with the student association</a:t>
          </a:r>
        </a:p>
      </dsp:txBody>
      <dsp:txXfrm>
        <a:off x="851487" y="921837"/>
        <a:ext cx="4784136" cy="737218"/>
      </dsp:txXfrm>
    </dsp:sp>
    <dsp:sp modelId="{F12C38DF-D0B4-4D09-A1AE-CA848C793E1B}">
      <dsp:nvSpPr>
        <dsp:cNvPr id="0" name=""/>
        <dsp:cNvSpPr/>
      </dsp:nvSpPr>
      <dsp:spPr>
        <a:xfrm>
          <a:off x="0" y="1843360"/>
          <a:ext cx="5635624" cy="7372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533F22-B800-4B9A-86DF-EC617DA5D5E0}">
      <dsp:nvSpPr>
        <dsp:cNvPr id="0" name=""/>
        <dsp:cNvSpPr/>
      </dsp:nvSpPr>
      <dsp:spPr>
        <a:xfrm>
          <a:off x="223008" y="2009234"/>
          <a:ext cx="405470" cy="4054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8E8C46-930D-4F10-B811-2D1A3C5CCB9E}">
      <dsp:nvSpPr>
        <dsp:cNvPr id="0" name=""/>
        <dsp:cNvSpPr/>
      </dsp:nvSpPr>
      <dsp:spPr>
        <a:xfrm>
          <a:off x="851487" y="1843360"/>
          <a:ext cx="4784136" cy="737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022" tIns="78022" rIns="78022" bIns="78022" numCol="1" spcCol="1270" anchor="ctr" anchorCtr="0">
          <a:noAutofit/>
        </a:bodyPr>
        <a:lstStyle/>
        <a:p>
          <a:pPr marL="0" lvl="0" indent="0" algn="l" defTabSz="755650">
            <a:lnSpc>
              <a:spcPct val="100000"/>
            </a:lnSpc>
            <a:spcBef>
              <a:spcPct val="0"/>
            </a:spcBef>
            <a:spcAft>
              <a:spcPct val="35000"/>
            </a:spcAft>
            <a:buNone/>
          </a:pPr>
          <a:r>
            <a:rPr lang="en-US" sz="1700" b="1" kern="1200">
              <a:latin typeface="Arial" panose="020B0604020202020204" pitchFamily="34" charset="0"/>
              <a:cs typeface="Arial" panose="020B0604020202020204" pitchFamily="34" charset="0"/>
            </a:rPr>
            <a:t>Support</a:t>
          </a:r>
          <a:r>
            <a:rPr lang="en-US" sz="1700" kern="1200">
              <a:latin typeface="Arial" panose="020B0604020202020204" pitchFamily="34" charset="0"/>
              <a:cs typeface="Arial" panose="020B0604020202020204" pitchFamily="34" charset="0"/>
            </a:rPr>
            <a:t> and recognize dedicated individuals in the science of food</a:t>
          </a:r>
        </a:p>
      </dsp:txBody>
      <dsp:txXfrm>
        <a:off x="851487" y="1843360"/>
        <a:ext cx="4784136" cy="73721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3BE65C-50D0-9A47-BC87-008789644197}"/>
              </a:ext>
            </a:extLst>
          </p:cNvPr>
          <p:cNvSpPr>
            <a:spLocks noGrp="1"/>
          </p:cNvSpPr>
          <p:nvPr>
            <p:ph type="hdr" sz="quarter"/>
          </p:nvPr>
        </p:nvSpPr>
        <p:spPr>
          <a:xfrm>
            <a:off x="1" y="8"/>
            <a:ext cx="2329116" cy="3424095"/>
          </a:xfrm>
          <a:prstGeom prst="rect">
            <a:avLst/>
          </a:prstGeom>
        </p:spPr>
        <p:txBody>
          <a:bodyPr vert="horz" lIns="174980" tIns="87490" rIns="174980" bIns="87490" rtlCol="0"/>
          <a:lstStyle>
            <a:lvl1pPr algn="l">
              <a:defRPr sz="2300"/>
            </a:lvl1pPr>
          </a:lstStyle>
          <a:p>
            <a:endParaRPr lang="en-US"/>
          </a:p>
        </p:txBody>
      </p:sp>
      <p:sp>
        <p:nvSpPr>
          <p:cNvPr id="3" name="Date Placeholder 2">
            <a:extLst>
              <a:ext uri="{FF2B5EF4-FFF2-40B4-BE49-F238E27FC236}">
                <a16:creationId xmlns:a16="http://schemas.microsoft.com/office/drawing/2014/main" id="{73D78383-78CB-9844-9B89-019350B2B56D}"/>
              </a:ext>
            </a:extLst>
          </p:cNvPr>
          <p:cNvSpPr>
            <a:spLocks noGrp="1"/>
          </p:cNvSpPr>
          <p:nvPr>
            <p:ph type="dt" sz="quarter" idx="1"/>
          </p:nvPr>
        </p:nvSpPr>
        <p:spPr>
          <a:xfrm>
            <a:off x="3044524" y="8"/>
            <a:ext cx="2329116" cy="3424095"/>
          </a:xfrm>
          <a:prstGeom prst="rect">
            <a:avLst/>
          </a:prstGeom>
        </p:spPr>
        <p:txBody>
          <a:bodyPr vert="horz" lIns="174980" tIns="87490" rIns="174980" bIns="87490" rtlCol="0"/>
          <a:lstStyle>
            <a:lvl1pPr algn="r">
              <a:defRPr sz="2300"/>
            </a:lvl1pPr>
          </a:lstStyle>
          <a:p>
            <a:fld id="{72D3C776-5994-BC42-8940-D23D9C850583}" type="datetimeFigureOut">
              <a:rPr lang="en-US" smtClean="0"/>
              <a:t>3/4/2024</a:t>
            </a:fld>
            <a:endParaRPr lang="en-US"/>
          </a:p>
        </p:txBody>
      </p:sp>
      <p:sp>
        <p:nvSpPr>
          <p:cNvPr id="4" name="Footer Placeholder 3">
            <a:extLst>
              <a:ext uri="{FF2B5EF4-FFF2-40B4-BE49-F238E27FC236}">
                <a16:creationId xmlns:a16="http://schemas.microsoft.com/office/drawing/2014/main" id="{9506CCD3-27AF-654D-B0B9-E066AFA36B65}"/>
              </a:ext>
            </a:extLst>
          </p:cNvPr>
          <p:cNvSpPr>
            <a:spLocks noGrp="1"/>
          </p:cNvSpPr>
          <p:nvPr>
            <p:ph type="ftr" sz="quarter" idx="2"/>
          </p:nvPr>
        </p:nvSpPr>
        <p:spPr>
          <a:xfrm>
            <a:off x="1" y="64820772"/>
            <a:ext cx="2329116" cy="3424086"/>
          </a:xfrm>
          <a:prstGeom prst="rect">
            <a:avLst/>
          </a:prstGeom>
        </p:spPr>
        <p:txBody>
          <a:bodyPr vert="horz" lIns="174980" tIns="87490" rIns="174980" bIns="87490" rtlCol="0" anchor="b"/>
          <a:lstStyle>
            <a:lvl1pPr algn="l">
              <a:defRPr sz="2300"/>
            </a:lvl1pPr>
          </a:lstStyle>
          <a:p>
            <a:endParaRPr lang="en-US"/>
          </a:p>
        </p:txBody>
      </p:sp>
      <p:sp>
        <p:nvSpPr>
          <p:cNvPr id="5" name="Slide Number Placeholder 4">
            <a:extLst>
              <a:ext uri="{FF2B5EF4-FFF2-40B4-BE49-F238E27FC236}">
                <a16:creationId xmlns:a16="http://schemas.microsoft.com/office/drawing/2014/main" id="{BA28F37E-CF77-C949-A971-B41481D22A51}"/>
              </a:ext>
            </a:extLst>
          </p:cNvPr>
          <p:cNvSpPr>
            <a:spLocks noGrp="1"/>
          </p:cNvSpPr>
          <p:nvPr>
            <p:ph type="sldNum" sz="quarter" idx="3"/>
          </p:nvPr>
        </p:nvSpPr>
        <p:spPr>
          <a:xfrm>
            <a:off x="3044524" y="64820772"/>
            <a:ext cx="2329116" cy="3424086"/>
          </a:xfrm>
          <a:prstGeom prst="rect">
            <a:avLst/>
          </a:prstGeom>
        </p:spPr>
        <p:txBody>
          <a:bodyPr vert="horz" lIns="174980" tIns="87490" rIns="174980" bIns="87490" rtlCol="0" anchor="b"/>
          <a:lstStyle>
            <a:lvl1pPr algn="r">
              <a:defRPr sz="2300"/>
            </a:lvl1pPr>
          </a:lstStyle>
          <a:p>
            <a:fld id="{D6376362-4F08-864B-88B8-6BB1D3B4089D}" type="slidenum">
              <a:rPr lang="en-US" smtClean="0"/>
              <a:t>‹#›</a:t>
            </a:fld>
            <a:endParaRPr lang="en-US"/>
          </a:p>
        </p:txBody>
      </p:sp>
    </p:spTree>
    <p:extLst>
      <p:ext uri="{BB962C8B-B14F-4D97-AF65-F5344CB8AC3E}">
        <p14:creationId xmlns:p14="http://schemas.microsoft.com/office/powerpoint/2010/main" val="188402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9"/>
            <a:ext cx="2329116" cy="1100130"/>
          </a:xfrm>
          <a:prstGeom prst="rect">
            <a:avLst/>
          </a:prstGeom>
        </p:spPr>
        <p:txBody>
          <a:bodyPr vert="horz" lIns="174980" tIns="87490" rIns="174980" bIns="87490" rtlCol="0"/>
          <a:lstStyle>
            <a:lvl1pPr algn="l">
              <a:defRPr sz="1100" baseline="0"/>
            </a:lvl1pPr>
          </a:lstStyle>
          <a:p>
            <a:endParaRPr lang="en-US" sz="1100"/>
          </a:p>
        </p:txBody>
      </p:sp>
      <p:sp>
        <p:nvSpPr>
          <p:cNvPr id="3" name="Date Placeholder 2"/>
          <p:cNvSpPr>
            <a:spLocks noGrp="1"/>
          </p:cNvSpPr>
          <p:nvPr>
            <p:ph type="dt" idx="1"/>
          </p:nvPr>
        </p:nvSpPr>
        <p:spPr>
          <a:xfrm>
            <a:off x="1861115" y="0"/>
            <a:ext cx="2129859" cy="585780"/>
          </a:xfrm>
          <a:prstGeom prst="rect">
            <a:avLst/>
          </a:prstGeom>
        </p:spPr>
        <p:txBody>
          <a:bodyPr vert="horz" lIns="174980" tIns="87490" rIns="174980" bIns="87490" rtlCol="0"/>
          <a:lstStyle>
            <a:lvl1pPr algn="r">
              <a:defRPr sz="1100" baseline="0"/>
            </a:lvl1pPr>
          </a:lstStyle>
          <a:p>
            <a:fld id="{635FB0DB-3C06-CE40-A1C5-32C263F31582}" type="datetimeFigureOut">
              <a:rPr lang="en-US" smtClean="0"/>
              <a:pPr/>
              <a:t>3/4/2024</a:t>
            </a:fld>
            <a:endParaRPr lang="en-US" sz="1100"/>
          </a:p>
        </p:txBody>
      </p:sp>
      <p:sp>
        <p:nvSpPr>
          <p:cNvPr id="4" name="Slide Image Placeholder 3"/>
          <p:cNvSpPr>
            <a:spLocks noGrp="1" noRot="1" noChangeAspect="1"/>
          </p:cNvSpPr>
          <p:nvPr>
            <p:ph type="sldImg" idx="2"/>
          </p:nvPr>
        </p:nvSpPr>
        <p:spPr>
          <a:xfrm>
            <a:off x="268744" y="1100139"/>
            <a:ext cx="3453485" cy="1942643"/>
          </a:xfrm>
          <a:prstGeom prst="rect">
            <a:avLst/>
          </a:prstGeom>
          <a:noFill/>
          <a:ln w="12700">
            <a:solidFill>
              <a:prstClr val="black"/>
            </a:solidFill>
          </a:ln>
        </p:spPr>
        <p:txBody>
          <a:bodyPr vert="horz" lIns="174980" tIns="87490" rIns="174980" bIns="87490" rtlCol="0" anchor="ctr"/>
          <a:lstStyle/>
          <a:p>
            <a:endParaRPr lang="en-US"/>
          </a:p>
        </p:txBody>
      </p:sp>
      <p:sp>
        <p:nvSpPr>
          <p:cNvPr id="5" name="Notes Placeholder 4"/>
          <p:cNvSpPr>
            <a:spLocks noGrp="1"/>
          </p:cNvSpPr>
          <p:nvPr>
            <p:ph type="body" sz="quarter" idx="3"/>
          </p:nvPr>
        </p:nvSpPr>
        <p:spPr>
          <a:xfrm>
            <a:off x="333373" y="3242025"/>
            <a:ext cx="3388856" cy="3030180"/>
          </a:xfrm>
          <a:prstGeom prst="rect">
            <a:avLst/>
          </a:prstGeom>
        </p:spPr>
        <p:txBody>
          <a:bodyPr vert="horz" lIns="174980" tIns="87490" rIns="174980" bIns="8749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4820772"/>
            <a:ext cx="2329116" cy="3424086"/>
          </a:xfrm>
          <a:prstGeom prst="rect">
            <a:avLst/>
          </a:prstGeom>
        </p:spPr>
        <p:txBody>
          <a:bodyPr vert="horz" lIns="174980" tIns="87490" rIns="174980" bIns="87490" rtlCol="0" anchor="b"/>
          <a:lstStyle>
            <a:lvl1pPr algn="l">
              <a:defRPr sz="2300"/>
            </a:lvl1pPr>
          </a:lstStyle>
          <a:p>
            <a:endParaRPr lang="en-US"/>
          </a:p>
        </p:txBody>
      </p:sp>
      <p:sp>
        <p:nvSpPr>
          <p:cNvPr id="7" name="Slide Number Placeholder 6"/>
          <p:cNvSpPr>
            <a:spLocks noGrp="1"/>
          </p:cNvSpPr>
          <p:nvPr>
            <p:ph type="sldNum" sz="quarter" idx="5"/>
          </p:nvPr>
        </p:nvSpPr>
        <p:spPr>
          <a:xfrm>
            <a:off x="3044524" y="64820772"/>
            <a:ext cx="2329116" cy="3424086"/>
          </a:xfrm>
          <a:prstGeom prst="rect">
            <a:avLst/>
          </a:prstGeom>
        </p:spPr>
        <p:txBody>
          <a:bodyPr vert="horz" lIns="174980" tIns="87490" rIns="174980" bIns="87490" rtlCol="0" anchor="b"/>
          <a:lstStyle>
            <a:lvl1pPr algn="r">
              <a:defRPr sz="2300"/>
            </a:lvl1pPr>
          </a:lstStyle>
          <a:p>
            <a:fld id="{55BDAD40-48CD-924D-BB3A-7805890282EB}" type="slidenum">
              <a:rPr/>
              <a:t>‹#›</a:t>
            </a:fld>
            <a:endParaRPr lang="en-US"/>
          </a:p>
        </p:txBody>
      </p:sp>
    </p:spTree>
    <p:extLst>
      <p:ext uri="{BB962C8B-B14F-4D97-AF65-F5344CB8AC3E}">
        <p14:creationId xmlns:p14="http://schemas.microsoft.com/office/powerpoint/2010/main" val="123685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288" y="1100138"/>
            <a:ext cx="3454400" cy="1943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BDAD40-48CD-924D-BB3A-7805890282EB}" type="slidenum">
              <a:rPr lang="en-US" smtClean="0"/>
              <a:t>4</a:t>
            </a:fld>
            <a:endParaRPr lang="en-US"/>
          </a:p>
        </p:txBody>
      </p:sp>
    </p:spTree>
    <p:extLst>
      <p:ext uri="{BB962C8B-B14F-4D97-AF65-F5344CB8AC3E}">
        <p14:creationId xmlns:p14="http://schemas.microsoft.com/office/powerpoint/2010/main" val="2643525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93DE5E6B-CC4D-494C-A331-B3EDB02051E1}"/>
              </a:ext>
            </a:extLst>
          </p:cNvPr>
          <p:cNvSpPr>
            <a:spLocks noGrp="1" noRot="1" noChangeAspect="1" noTextEdit="1"/>
          </p:cNvSpPr>
          <p:nvPr>
            <p:ph type="sldImg"/>
          </p:nvPr>
        </p:nvSpPr>
        <p:spPr bwMode="auto">
          <a:xfrm>
            <a:off x="268288" y="1100138"/>
            <a:ext cx="3454400" cy="1943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3AC6A732-213B-4996-B1AF-CAC58C1D7D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Talk about 2-4 specific IFT programs and initiatives  </a:t>
            </a:r>
          </a:p>
        </p:txBody>
      </p:sp>
      <p:sp>
        <p:nvSpPr>
          <p:cNvPr id="4" name="Slide Number Placeholder 3">
            <a:extLst>
              <a:ext uri="{FF2B5EF4-FFF2-40B4-BE49-F238E27FC236}">
                <a16:creationId xmlns:a16="http://schemas.microsoft.com/office/drawing/2014/main" id="{EA0029B2-E48D-4B12-9DE3-FDC63A324442}"/>
              </a:ext>
            </a:extLst>
          </p:cNvPr>
          <p:cNvSpPr>
            <a:spLocks noGrp="1"/>
          </p:cNvSpPr>
          <p:nvPr>
            <p:ph type="sldNum" sz="quarter" idx="5"/>
          </p:nvPr>
        </p:nvSpPr>
        <p:spPr/>
        <p:txBody>
          <a:bodyPr/>
          <a:lstStyle/>
          <a:p>
            <a:pPr>
              <a:defRPr/>
            </a:pPr>
            <a:fld id="{DC5E546A-255B-4090-B99B-E25C83166F58}" type="slidenum">
              <a:rPr lang="en-US" sz="1800" kern="0" smtClean="0">
                <a:solidFill>
                  <a:sysClr val="windowText" lastClr="000000"/>
                </a:solidFill>
              </a:rPr>
              <a:pPr>
                <a:defRPr/>
              </a:pPr>
              <a:t>6</a:t>
            </a:fld>
            <a:endParaRPr lang="en-US" sz="1800" kern="0">
              <a:solidFill>
                <a:sysClr val="windowText" lastClr="000000"/>
              </a:solidFill>
            </a:endParaRPr>
          </a:p>
        </p:txBody>
      </p:sp>
    </p:spTree>
    <p:extLst>
      <p:ext uri="{BB962C8B-B14F-4D97-AF65-F5344CB8AC3E}">
        <p14:creationId xmlns:p14="http://schemas.microsoft.com/office/powerpoint/2010/main" val="1759653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A205AFF-8846-4337-AADF-EE4A2A9BBAEE}"/>
              </a:ext>
            </a:extLst>
          </p:cNvPr>
          <p:cNvSpPr>
            <a:spLocks noGrp="1" noRot="1" noChangeAspect="1" noTextEdit="1"/>
          </p:cNvSpPr>
          <p:nvPr>
            <p:ph type="sldImg"/>
          </p:nvPr>
        </p:nvSpPr>
        <p:spPr bwMode="auto">
          <a:xfrm>
            <a:off x="268288" y="1100138"/>
            <a:ext cx="3454400" cy="1943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AB3A8EF6-17A5-45CA-A35D-18578DEDAE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Talk about Feeding Tomorrow programs and initiatives (specifically motivate &amp; support) </a:t>
            </a:r>
          </a:p>
        </p:txBody>
      </p:sp>
      <p:sp>
        <p:nvSpPr>
          <p:cNvPr id="4" name="Slide Number Placeholder 3">
            <a:extLst>
              <a:ext uri="{FF2B5EF4-FFF2-40B4-BE49-F238E27FC236}">
                <a16:creationId xmlns:a16="http://schemas.microsoft.com/office/drawing/2014/main" id="{1F343997-C8F5-42EE-BF1B-0EE97C6FEC36}"/>
              </a:ext>
            </a:extLst>
          </p:cNvPr>
          <p:cNvSpPr>
            <a:spLocks noGrp="1"/>
          </p:cNvSpPr>
          <p:nvPr>
            <p:ph type="sldNum" sz="quarter" idx="5"/>
          </p:nvPr>
        </p:nvSpPr>
        <p:spPr/>
        <p:txBody>
          <a:bodyPr/>
          <a:lstStyle/>
          <a:p>
            <a:pPr>
              <a:defRPr/>
            </a:pPr>
            <a:fld id="{C99C62C8-51EB-469C-8B69-0D25DBC85869}" type="slidenum">
              <a:rPr lang="en-US" sz="1800" kern="0" smtClean="0">
                <a:solidFill>
                  <a:sysClr val="windowText" lastClr="000000"/>
                </a:solidFill>
              </a:rPr>
              <a:pPr>
                <a:defRPr/>
              </a:pPr>
              <a:t>8</a:t>
            </a:fld>
            <a:endParaRPr lang="en-US" sz="1800" kern="0">
              <a:solidFill>
                <a:sysClr val="windowText" lastClr="000000"/>
              </a:solidFill>
            </a:endParaRPr>
          </a:p>
        </p:txBody>
      </p:sp>
    </p:spTree>
    <p:extLst>
      <p:ext uri="{BB962C8B-B14F-4D97-AF65-F5344CB8AC3E}">
        <p14:creationId xmlns:p14="http://schemas.microsoft.com/office/powerpoint/2010/main" val="548828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288" y="1100138"/>
            <a:ext cx="3454400" cy="1943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21C39-F698-4318-B74D-6065F86BBF92}" type="slidenum">
              <a:rPr lang="en-US" smtClean="0"/>
              <a:t>9</a:t>
            </a:fld>
            <a:endParaRPr lang="en-US"/>
          </a:p>
        </p:txBody>
      </p:sp>
    </p:spTree>
    <p:extLst>
      <p:ext uri="{BB962C8B-B14F-4D97-AF65-F5344CB8AC3E}">
        <p14:creationId xmlns:p14="http://schemas.microsoft.com/office/powerpoint/2010/main" val="11951995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80651" y="2264024"/>
            <a:ext cx="5540296" cy="886756"/>
          </a:xfrm>
        </p:spPr>
        <p:txBody>
          <a:bodyPr anchor="t">
            <a:normAutofit/>
          </a:bodyPr>
          <a:lstStyle>
            <a:lvl1pPr algn="l">
              <a:lnSpc>
                <a:spcPct val="100000"/>
              </a:lnSpc>
              <a:defRPr sz="3600" b="1" i="0">
                <a:solidFill>
                  <a:srgbClr val="99CB70"/>
                </a:solidFill>
                <a:latin typeface="Arial" pitchFamily="34" charset="0"/>
                <a:cs typeface="Arial" pitchFamily="34" charset="0"/>
              </a:defRPr>
            </a:lvl1pPr>
          </a:lstStyle>
          <a:p>
            <a:r>
              <a:rPr lang="en-US" dirty="0"/>
              <a:t>Presentation Title</a:t>
            </a:r>
          </a:p>
        </p:txBody>
      </p:sp>
      <p:sp>
        <p:nvSpPr>
          <p:cNvPr id="3" name="Subtitle 2"/>
          <p:cNvSpPr>
            <a:spLocks noGrp="1"/>
          </p:cNvSpPr>
          <p:nvPr>
            <p:ph type="subTitle" idx="1" hasCustomPrompt="1"/>
          </p:nvPr>
        </p:nvSpPr>
        <p:spPr>
          <a:xfrm>
            <a:off x="6180650" y="3267849"/>
            <a:ext cx="5568005" cy="950611"/>
          </a:xfrm>
        </p:spPr>
        <p:txBody>
          <a:bodyPr>
            <a:normAutofit/>
          </a:bodyPr>
          <a:lstStyle>
            <a:lvl1pPr marL="0" indent="0" algn="l">
              <a:lnSpc>
                <a:spcPts val="2533"/>
              </a:lnSpc>
              <a:spcBef>
                <a:spcPts val="0"/>
              </a:spcBef>
              <a:buNone/>
              <a:defRPr sz="2133" b="0">
                <a:solidFill>
                  <a:srgbClr val="777776"/>
                </a:solidFill>
                <a:latin typeface="Arial" pitchFamily="34" charset="0"/>
                <a:cs typeface="Arial"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Presenter’s Name</a:t>
            </a:r>
          </a:p>
          <a:p>
            <a:r>
              <a:rPr lang="en-US" dirty="0"/>
              <a:t>Date</a:t>
            </a:r>
          </a:p>
        </p:txBody>
      </p:sp>
      <p:pic>
        <p:nvPicPr>
          <p:cNvPr id="4" name="Picture 3">
            <a:extLst>
              <a:ext uri="{FF2B5EF4-FFF2-40B4-BE49-F238E27FC236}">
                <a16:creationId xmlns:a16="http://schemas.microsoft.com/office/drawing/2014/main" id="{CB295A9C-67DD-35BD-F3B3-4A26231640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1"/>
            <a:ext cx="5798918" cy="6858000"/>
          </a:xfrm>
          <a:prstGeom prst="rect">
            <a:avLst/>
          </a:prstGeom>
        </p:spPr>
      </p:pic>
      <p:sp>
        <p:nvSpPr>
          <p:cNvPr id="7" name="Rectangle 6">
            <a:extLst>
              <a:ext uri="{FF2B5EF4-FFF2-40B4-BE49-F238E27FC236}">
                <a16:creationId xmlns:a16="http://schemas.microsoft.com/office/drawing/2014/main" id="{6EC270B0-9D4E-42F2-D428-626962289AC1}"/>
              </a:ext>
            </a:extLst>
          </p:cNvPr>
          <p:cNvSpPr/>
          <p:nvPr userDrawn="1"/>
        </p:nvSpPr>
        <p:spPr>
          <a:xfrm>
            <a:off x="5724940" y="0"/>
            <a:ext cx="73976" cy="6957391"/>
          </a:xfrm>
          <a:prstGeom prst="rect">
            <a:avLst/>
          </a:prstGeom>
          <a:solidFill>
            <a:srgbClr val="FEC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85EECC-8BBE-AEDF-4A63-E69ED7C505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93086" y="5313114"/>
            <a:ext cx="4451610" cy="1077652"/>
          </a:xfrm>
          <a:prstGeom prst="rect">
            <a:avLst/>
          </a:prstGeom>
        </p:spPr>
      </p:pic>
    </p:spTree>
    <p:extLst>
      <p:ext uri="{BB962C8B-B14F-4D97-AF65-F5344CB8AC3E}">
        <p14:creationId xmlns:p14="http://schemas.microsoft.com/office/powerpoint/2010/main" val="1854269760"/>
      </p:ext>
    </p:extLst>
  </p:cSld>
  <p:clrMapOvr>
    <a:masterClrMapping/>
  </p:clrMapOvr>
  <mc:AlternateContent xmlns:mc="http://schemas.openxmlformats.org/markup-compatibility/2006" xmlns:p14="http://schemas.microsoft.com/office/powerpoint/2010/main">
    <mc:Choice Requires="p14">
      <p:transition spd="slow" p14:dur="3000" advTm="5000">
        <p:fade/>
      </p:transition>
    </mc:Choice>
    <mc:Fallback xmlns="">
      <p:transition spd="slow"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536846BC-0036-544A-AD6C-997D6BC77858}"/>
              </a:ext>
            </a:extLst>
          </p:cNvPr>
          <p:cNvSpPr>
            <a:spLocks noGrp="1"/>
          </p:cNvSpPr>
          <p:nvPr>
            <p:ph type="sldNum" sz="quarter" idx="12"/>
          </p:nvPr>
        </p:nvSpPr>
        <p:spPr>
          <a:xfrm>
            <a:off x="284627" y="6356351"/>
            <a:ext cx="897849" cy="365125"/>
          </a:xfrm>
        </p:spPr>
        <p:txBody>
          <a:bodyPr/>
          <a:lstStyle>
            <a:lvl1pPr algn="l">
              <a:defRPr sz="1200">
                <a:solidFill>
                  <a:schemeClr val="tx1">
                    <a:lumMod val="50000"/>
                    <a:lumOff val="50000"/>
                  </a:schemeClr>
                </a:solidFill>
                <a:latin typeface="Arial" pitchFamily="34" charset="0"/>
                <a:cs typeface="Arial" pitchFamily="34" charset="0"/>
              </a:defRPr>
            </a:lvl1pPr>
          </a:lstStyle>
          <a:p>
            <a:fld id="{033D5EBD-6B78-4E2D-9C66-E9FAF9308C89}" type="slidenum">
              <a:rPr lang="en-US" smtClean="0"/>
              <a:pPr/>
              <a:t>‹#›</a:t>
            </a:fld>
            <a:endParaRPr lang="en-US"/>
          </a:p>
        </p:txBody>
      </p:sp>
      <p:sp>
        <p:nvSpPr>
          <p:cNvPr id="10" name="Rectangle 9">
            <a:extLst>
              <a:ext uri="{FF2B5EF4-FFF2-40B4-BE49-F238E27FC236}">
                <a16:creationId xmlns:a16="http://schemas.microsoft.com/office/drawing/2014/main" id="{D79F9C2C-F479-6944-9A21-E44A9A277A49}"/>
              </a:ext>
            </a:extLst>
          </p:cNvPr>
          <p:cNvSpPr/>
          <p:nvPr userDrawn="1"/>
        </p:nvSpPr>
        <p:spPr>
          <a:xfrm>
            <a:off x="0" y="6810375"/>
            <a:ext cx="12192000" cy="60325"/>
          </a:xfrm>
          <a:prstGeom prst="rect">
            <a:avLst/>
          </a:prstGeom>
          <a:solidFill>
            <a:srgbClr val="FEC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A78D0D0-3E58-014A-A603-518446C07528}"/>
              </a:ext>
            </a:extLst>
          </p:cNvPr>
          <p:cNvSpPr/>
          <p:nvPr userDrawn="1"/>
        </p:nvSpPr>
        <p:spPr>
          <a:xfrm>
            <a:off x="0" y="-1"/>
            <a:ext cx="12192000" cy="777877"/>
          </a:xfrm>
          <a:prstGeom prst="rect">
            <a:avLst/>
          </a:prstGeom>
          <a:solidFill>
            <a:srgbClr val="99C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FB1EF"/>
              </a:solidFill>
            </a:endParaRPr>
          </a:p>
        </p:txBody>
      </p:sp>
      <p:sp>
        <p:nvSpPr>
          <p:cNvPr id="13" name="Text Placeholder 14">
            <a:extLst>
              <a:ext uri="{FF2B5EF4-FFF2-40B4-BE49-F238E27FC236}">
                <a16:creationId xmlns:a16="http://schemas.microsoft.com/office/drawing/2014/main" id="{FB9F0105-8A97-9843-9558-36D9CF4EC831}"/>
              </a:ext>
            </a:extLst>
          </p:cNvPr>
          <p:cNvSpPr>
            <a:spLocks noGrp="1"/>
          </p:cNvSpPr>
          <p:nvPr>
            <p:ph type="body" sz="quarter" idx="14" hasCustomPrompt="1"/>
          </p:nvPr>
        </p:nvSpPr>
        <p:spPr>
          <a:xfrm>
            <a:off x="304670" y="179388"/>
            <a:ext cx="11250613" cy="461805"/>
          </a:xfrm>
        </p:spPr>
        <p:txBody>
          <a:bodyPr>
            <a:normAutofit/>
          </a:bodyPr>
          <a:lstStyle>
            <a:lvl1pPr marL="0" indent="0">
              <a:buFontTx/>
              <a:buNone/>
              <a:defRPr sz="2400" b="1" spc="0">
                <a:solidFill>
                  <a:schemeClr val="bg1"/>
                </a:solidFill>
              </a:defRPr>
            </a:lvl1pPr>
          </a:lstStyle>
          <a:p>
            <a:pPr lvl="0"/>
            <a:r>
              <a:rPr lang="en-US"/>
              <a:t>Presentation Title</a:t>
            </a:r>
          </a:p>
        </p:txBody>
      </p:sp>
      <p:sp>
        <p:nvSpPr>
          <p:cNvPr id="17" name="Content Placeholder 2">
            <a:extLst>
              <a:ext uri="{FF2B5EF4-FFF2-40B4-BE49-F238E27FC236}">
                <a16:creationId xmlns:a16="http://schemas.microsoft.com/office/drawing/2014/main" id="{39B3E0C5-AD3F-8E4F-8D25-E99ECF3EBFC0}"/>
              </a:ext>
            </a:extLst>
          </p:cNvPr>
          <p:cNvSpPr>
            <a:spLocks noGrp="1"/>
          </p:cNvSpPr>
          <p:nvPr>
            <p:ph idx="1" hasCustomPrompt="1"/>
          </p:nvPr>
        </p:nvSpPr>
        <p:spPr>
          <a:xfrm>
            <a:off x="651164" y="2131330"/>
            <a:ext cx="5140036" cy="4001565"/>
          </a:xfrm>
        </p:spPr>
        <p:txBody>
          <a:bodyPr>
            <a:normAutofit/>
          </a:bodyPr>
          <a:lstStyle>
            <a:lvl1pPr marL="224361" indent="-224361">
              <a:spcBef>
                <a:spcPts val="0"/>
              </a:spcBef>
              <a:spcAft>
                <a:spcPts val="800"/>
              </a:spcAft>
              <a:buClr>
                <a:schemeClr val="bg1">
                  <a:lumMod val="50000"/>
                </a:schemeClr>
              </a:buClr>
              <a:buSzPct val="85000"/>
              <a:buFont typeface="Arial" panose="020B0604020202020204" pitchFamily="34" charset="0"/>
              <a:buChar char="•"/>
              <a:defRPr sz="2667" b="1" spc="0" baseline="0">
                <a:solidFill>
                  <a:srgbClr val="777776"/>
                </a:solidFill>
                <a:latin typeface="Arial" pitchFamily="34" charset="0"/>
                <a:cs typeface="Arial" pitchFamily="34" charset="0"/>
              </a:defRPr>
            </a:lvl1pPr>
            <a:lvl2pPr marL="459306" indent="-234945">
              <a:spcBef>
                <a:spcPts val="0"/>
              </a:spcBef>
              <a:spcAft>
                <a:spcPts val="667"/>
              </a:spcAft>
              <a:buClr>
                <a:schemeClr val="tx1">
                  <a:lumMod val="50000"/>
                  <a:lumOff val="50000"/>
                </a:schemeClr>
              </a:buClr>
              <a:buSzPct val="85000"/>
              <a:buFont typeface="Arial" pitchFamily="34" charset="0"/>
              <a:buChar char="•"/>
              <a:defRPr sz="2400" spc="0" baseline="0">
                <a:solidFill>
                  <a:srgbClr val="777776"/>
                </a:solidFill>
                <a:latin typeface="Arial" pitchFamily="34" charset="0"/>
                <a:cs typeface="Arial" pitchFamily="34" charset="0"/>
              </a:defRPr>
            </a:lvl2pPr>
            <a:lvl3pPr marL="683667" indent="-228594">
              <a:spcBef>
                <a:spcPts val="0"/>
              </a:spcBef>
              <a:spcAft>
                <a:spcPts val="400"/>
              </a:spcAft>
              <a:buClr>
                <a:schemeClr val="tx1">
                  <a:lumMod val="50000"/>
                  <a:lumOff val="50000"/>
                </a:schemeClr>
              </a:buClr>
              <a:buFont typeface="Courier New" panose="02070309020205020404" pitchFamily="49" charset="0"/>
              <a:buChar char="o"/>
              <a:defRPr sz="2133" spc="0" baseline="0">
                <a:solidFill>
                  <a:srgbClr val="777776"/>
                </a:solidFill>
                <a:latin typeface="Arial" pitchFamily="34" charset="0"/>
                <a:cs typeface="Arial" pitchFamily="34" charset="0"/>
              </a:defRPr>
            </a:lvl3pPr>
            <a:lvl4pPr marL="916494" indent="-224361">
              <a:spcBef>
                <a:spcPts val="0"/>
              </a:spcBef>
              <a:spcAft>
                <a:spcPts val="400"/>
              </a:spcAft>
              <a:buClr>
                <a:schemeClr val="tx1">
                  <a:lumMod val="50000"/>
                  <a:lumOff val="50000"/>
                </a:schemeClr>
              </a:buClr>
              <a:buFont typeface="Arial" pitchFamily="34" charset="0"/>
              <a:buChar char="•"/>
              <a:defRPr sz="1867" spc="0" baseline="0">
                <a:solidFill>
                  <a:srgbClr val="777776"/>
                </a:solidFill>
                <a:latin typeface="Arial" pitchFamily="34" charset="0"/>
                <a:cs typeface="Arial" pitchFamily="34" charset="0"/>
              </a:defRPr>
            </a:lvl4pPr>
            <a:lvl5pPr marL="1140855" indent="-226478">
              <a:spcBef>
                <a:spcPts val="0"/>
              </a:spcBef>
              <a:spcAft>
                <a:spcPts val="400"/>
              </a:spcAft>
              <a:buClr>
                <a:schemeClr val="tx1">
                  <a:lumMod val="50000"/>
                  <a:lumOff val="50000"/>
                </a:schemeClr>
              </a:buClr>
              <a:buFont typeface="Courier New" panose="02070309020205020404" pitchFamily="49" charset="0"/>
              <a:buChar char="o"/>
              <a:tabLst/>
              <a:defRPr sz="1867" spc="0" baseline="0">
                <a:solidFill>
                  <a:srgbClr val="777776"/>
                </a:solidFill>
                <a:latin typeface="Arial" pitchFamily="34" charset="0"/>
                <a:cs typeface="Arial" pitchFamily="34" charset="0"/>
              </a:defRPr>
            </a:lvl5pPr>
          </a:lstStyle>
          <a:p>
            <a:pPr lvl="0"/>
            <a:r>
              <a:rPr lang="en-US"/>
              <a:t>Bullets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48A98A2E-9C9D-7844-A8B3-4BA65C4D8C28}"/>
              </a:ext>
            </a:extLst>
          </p:cNvPr>
          <p:cNvSpPr>
            <a:spLocks noGrp="1"/>
          </p:cNvSpPr>
          <p:nvPr>
            <p:ph idx="15" hasCustomPrompt="1"/>
          </p:nvPr>
        </p:nvSpPr>
        <p:spPr>
          <a:xfrm>
            <a:off x="5985165" y="2131330"/>
            <a:ext cx="5570118" cy="4001565"/>
          </a:xfrm>
        </p:spPr>
        <p:txBody>
          <a:bodyPr>
            <a:normAutofit/>
          </a:bodyPr>
          <a:lstStyle>
            <a:lvl1pPr marL="224361" indent="-224361">
              <a:spcBef>
                <a:spcPts val="0"/>
              </a:spcBef>
              <a:spcAft>
                <a:spcPts val="800"/>
              </a:spcAft>
              <a:buClr>
                <a:schemeClr val="bg1">
                  <a:lumMod val="50000"/>
                </a:schemeClr>
              </a:buClr>
              <a:buSzPct val="85000"/>
              <a:buFont typeface="Arial" panose="020B0604020202020204" pitchFamily="34" charset="0"/>
              <a:buChar char="•"/>
              <a:defRPr sz="2667" b="1" spc="0" baseline="0">
                <a:solidFill>
                  <a:srgbClr val="777776"/>
                </a:solidFill>
                <a:latin typeface="Arial" pitchFamily="34" charset="0"/>
                <a:cs typeface="Arial" pitchFamily="34" charset="0"/>
              </a:defRPr>
            </a:lvl1pPr>
            <a:lvl2pPr marL="459306" indent="-234945">
              <a:spcBef>
                <a:spcPts val="0"/>
              </a:spcBef>
              <a:spcAft>
                <a:spcPts val="667"/>
              </a:spcAft>
              <a:buClr>
                <a:schemeClr val="tx1">
                  <a:lumMod val="50000"/>
                  <a:lumOff val="50000"/>
                </a:schemeClr>
              </a:buClr>
              <a:buSzPct val="85000"/>
              <a:buFont typeface="Arial" pitchFamily="34" charset="0"/>
              <a:buChar char="•"/>
              <a:defRPr sz="2400" spc="0" baseline="0">
                <a:solidFill>
                  <a:srgbClr val="777776"/>
                </a:solidFill>
                <a:latin typeface="Arial" pitchFamily="34" charset="0"/>
                <a:cs typeface="Arial" pitchFamily="34" charset="0"/>
              </a:defRPr>
            </a:lvl2pPr>
            <a:lvl3pPr marL="683667" indent="-228594">
              <a:spcBef>
                <a:spcPts val="0"/>
              </a:spcBef>
              <a:spcAft>
                <a:spcPts val="400"/>
              </a:spcAft>
              <a:buClr>
                <a:schemeClr val="tx1">
                  <a:lumMod val="50000"/>
                  <a:lumOff val="50000"/>
                </a:schemeClr>
              </a:buClr>
              <a:buFont typeface="Courier New" panose="02070309020205020404" pitchFamily="49" charset="0"/>
              <a:buChar char="o"/>
              <a:defRPr sz="2133" spc="0" baseline="0">
                <a:solidFill>
                  <a:srgbClr val="777776"/>
                </a:solidFill>
                <a:latin typeface="Arial" pitchFamily="34" charset="0"/>
                <a:cs typeface="Arial" pitchFamily="34" charset="0"/>
              </a:defRPr>
            </a:lvl3pPr>
            <a:lvl4pPr marL="916494" indent="-224361">
              <a:spcBef>
                <a:spcPts val="0"/>
              </a:spcBef>
              <a:spcAft>
                <a:spcPts val="400"/>
              </a:spcAft>
              <a:buClr>
                <a:schemeClr val="tx1">
                  <a:lumMod val="50000"/>
                  <a:lumOff val="50000"/>
                </a:schemeClr>
              </a:buClr>
              <a:buFont typeface="Arial" pitchFamily="34" charset="0"/>
              <a:buChar char="•"/>
              <a:defRPr sz="1867" spc="0" baseline="0">
                <a:solidFill>
                  <a:srgbClr val="777776"/>
                </a:solidFill>
                <a:latin typeface="Arial" pitchFamily="34" charset="0"/>
                <a:cs typeface="Arial" pitchFamily="34" charset="0"/>
              </a:defRPr>
            </a:lvl4pPr>
            <a:lvl5pPr marL="1140855" indent="-226478">
              <a:spcBef>
                <a:spcPts val="0"/>
              </a:spcBef>
              <a:spcAft>
                <a:spcPts val="400"/>
              </a:spcAft>
              <a:buClr>
                <a:schemeClr val="tx1">
                  <a:lumMod val="50000"/>
                  <a:lumOff val="50000"/>
                </a:schemeClr>
              </a:buClr>
              <a:buFont typeface="Courier New" panose="02070309020205020404" pitchFamily="49" charset="0"/>
              <a:buChar char="o"/>
              <a:tabLst/>
              <a:defRPr sz="1867" spc="0" baseline="0">
                <a:solidFill>
                  <a:srgbClr val="777776"/>
                </a:solidFill>
                <a:latin typeface="Arial" pitchFamily="34" charset="0"/>
                <a:cs typeface="Arial" pitchFamily="34" charset="0"/>
              </a:defRPr>
            </a:lvl5pPr>
          </a:lstStyle>
          <a:p>
            <a:pPr lvl="0"/>
            <a:r>
              <a:rPr lang="en-US"/>
              <a:t>Bullets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5DD697A4-8F3F-9F42-993A-AAE13509CA57}"/>
              </a:ext>
            </a:extLst>
          </p:cNvPr>
          <p:cNvSpPr>
            <a:spLocks noGrp="1"/>
          </p:cNvSpPr>
          <p:nvPr>
            <p:ph type="title" hasCustomPrompt="1"/>
          </p:nvPr>
        </p:nvSpPr>
        <p:spPr>
          <a:xfrm>
            <a:off x="636717" y="933920"/>
            <a:ext cx="10918566" cy="1068506"/>
          </a:xfrm>
        </p:spPr>
        <p:txBody>
          <a:bodyPr>
            <a:normAutofit/>
          </a:bodyPr>
          <a:lstStyle>
            <a:lvl1pPr algn="l">
              <a:lnSpc>
                <a:spcPct val="100000"/>
              </a:lnSpc>
              <a:defRPr sz="3733" b="1" spc="0" baseline="0">
                <a:solidFill>
                  <a:srgbClr val="92D050"/>
                </a:solidFill>
                <a:latin typeface="Arial" pitchFamily="34" charset="0"/>
                <a:cs typeface="Arial" pitchFamily="34" charset="0"/>
              </a:defRPr>
            </a:lvl1pPr>
          </a:lstStyle>
          <a:p>
            <a:r>
              <a:rPr lang="en-US" dirty="0"/>
              <a:t>Slide Headline</a:t>
            </a:r>
          </a:p>
        </p:txBody>
      </p:sp>
      <p:sp>
        <p:nvSpPr>
          <p:cNvPr id="2" name="Footer Placeholder 4">
            <a:extLst>
              <a:ext uri="{FF2B5EF4-FFF2-40B4-BE49-F238E27FC236}">
                <a16:creationId xmlns:a16="http://schemas.microsoft.com/office/drawing/2014/main" id="{09791E5A-A154-80E7-E459-2EF15DEAEAE4}"/>
              </a:ext>
            </a:extLst>
          </p:cNvPr>
          <p:cNvSpPr>
            <a:spLocks noGrp="1"/>
          </p:cNvSpPr>
          <p:nvPr>
            <p:ph type="ftr" sz="quarter" idx="11"/>
          </p:nvPr>
        </p:nvSpPr>
        <p:spPr>
          <a:xfrm>
            <a:off x="7428733" y="6325992"/>
            <a:ext cx="4591147" cy="365125"/>
          </a:xfrm>
        </p:spPr>
        <p:txBody>
          <a:bodyPr/>
          <a:lstStyle>
            <a:lvl1pPr algn="r">
              <a:defRPr sz="800" b="1">
                <a:solidFill>
                  <a:schemeClr val="tx1">
                    <a:lumMod val="50000"/>
                    <a:lumOff val="50000"/>
                  </a:schemeClr>
                </a:solidFill>
                <a:latin typeface="Arial" pitchFamily="34" charset="0"/>
                <a:cs typeface="Arial" pitchFamily="34" charset="0"/>
              </a:defRPr>
            </a:lvl1pPr>
          </a:lstStyle>
          <a:p>
            <a:r>
              <a:rPr lang="en-US" dirty="0"/>
              <a:t>Feeding Tomorrow Fund</a:t>
            </a:r>
          </a:p>
        </p:txBody>
      </p:sp>
    </p:spTree>
    <p:extLst>
      <p:ext uri="{BB962C8B-B14F-4D97-AF65-F5344CB8AC3E}">
        <p14:creationId xmlns:p14="http://schemas.microsoft.com/office/powerpoint/2010/main" val="2241538167"/>
      </p:ext>
    </p:extLst>
  </p:cSld>
  <p:clrMapOvr>
    <a:masterClrMapping/>
  </p:clrMapOvr>
  <mc:AlternateContent xmlns:mc="http://schemas.openxmlformats.org/markup-compatibility/2006" xmlns:p14="http://schemas.microsoft.com/office/powerpoint/2010/main">
    <mc:Choice Requires="p14">
      <p:transition spd="slow" p14:dur="3000" advTm="5000">
        <p:fade/>
      </p:transition>
    </mc:Choice>
    <mc:Fallback xmlns="">
      <p:transition spd="slow"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6DB05A6-F94E-384D-B1E7-6BC19AF91CFA}"/>
              </a:ext>
            </a:extLst>
          </p:cNvPr>
          <p:cNvSpPr>
            <a:spLocks noGrp="1"/>
          </p:cNvSpPr>
          <p:nvPr>
            <p:ph type="pic" sz="quarter" idx="13"/>
          </p:nvPr>
        </p:nvSpPr>
        <p:spPr>
          <a:xfrm>
            <a:off x="6273800" y="777876"/>
            <a:ext cx="5918200" cy="2824306"/>
          </a:xfrm>
        </p:spPr>
        <p:txBody>
          <a:bodyPr/>
          <a:lstStyle>
            <a:lvl1pPr marL="0" indent="0">
              <a:buNone/>
              <a:defRPr/>
            </a:lvl1pPr>
          </a:lstStyle>
          <a:p>
            <a:endParaRPr lang="en-US"/>
          </a:p>
        </p:txBody>
      </p:sp>
      <p:sp>
        <p:nvSpPr>
          <p:cNvPr id="10" name="Picture Placeholder 11">
            <a:extLst>
              <a:ext uri="{FF2B5EF4-FFF2-40B4-BE49-F238E27FC236}">
                <a16:creationId xmlns:a16="http://schemas.microsoft.com/office/drawing/2014/main" id="{0573E145-124B-AF41-B88A-1B1D05AE18A5}"/>
              </a:ext>
            </a:extLst>
          </p:cNvPr>
          <p:cNvSpPr>
            <a:spLocks noGrp="1"/>
          </p:cNvSpPr>
          <p:nvPr>
            <p:ph type="pic" sz="quarter" idx="15"/>
          </p:nvPr>
        </p:nvSpPr>
        <p:spPr>
          <a:xfrm>
            <a:off x="6264373" y="3738865"/>
            <a:ext cx="5918200" cy="3054573"/>
          </a:xfrm>
        </p:spPr>
        <p:txBody>
          <a:bodyPr/>
          <a:lstStyle>
            <a:lvl1pPr marL="0" indent="0">
              <a:buNone/>
              <a:defRPr/>
            </a:lvl1pPr>
          </a:lstStyle>
          <a:p>
            <a:endParaRPr lang="en-US"/>
          </a:p>
        </p:txBody>
      </p:sp>
      <p:sp>
        <p:nvSpPr>
          <p:cNvPr id="2" name="Title 1"/>
          <p:cNvSpPr>
            <a:spLocks noGrp="1"/>
          </p:cNvSpPr>
          <p:nvPr>
            <p:ph type="title" hasCustomPrompt="1"/>
          </p:nvPr>
        </p:nvSpPr>
        <p:spPr>
          <a:xfrm>
            <a:off x="304670" y="1236264"/>
            <a:ext cx="5674466" cy="1462691"/>
          </a:xfrm>
        </p:spPr>
        <p:txBody>
          <a:bodyPr>
            <a:normAutofit/>
          </a:bodyPr>
          <a:lstStyle>
            <a:lvl1pPr algn="l">
              <a:lnSpc>
                <a:spcPct val="100000"/>
              </a:lnSpc>
              <a:defRPr sz="3733" b="1" spc="0" baseline="0">
                <a:solidFill>
                  <a:srgbClr val="92D050"/>
                </a:solidFill>
                <a:latin typeface="Arial" pitchFamily="34" charset="0"/>
                <a:cs typeface="Arial" pitchFamily="34" charset="0"/>
              </a:defRPr>
            </a:lvl1pPr>
          </a:lstStyle>
          <a:p>
            <a:r>
              <a:rPr lang="en-US" dirty="0"/>
              <a:t>Slide Headline</a:t>
            </a:r>
          </a:p>
        </p:txBody>
      </p:sp>
      <p:sp>
        <p:nvSpPr>
          <p:cNvPr id="3" name="Content Placeholder 2"/>
          <p:cNvSpPr>
            <a:spLocks noGrp="1"/>
          </p:cNvSpPr>
          <p:nvPr>
            <p:ph idx="1" hasCustomPrompt="1"/>
          </p:nvPr>
        </p:nvSpPr>
        <p:spPr>
          <a:xfrm>
            <a:off x="304670" y="2835638"/>
            <a:ext cx="5674466" cy="3121813"/>
          </a:xfrm>
        </p:spPr>
        <p:txBody>
          <a:bodyPr>
            <a:normAutofit/>
          </a:bodyPr>
          <a:lstStyle>
            <a:lvl1pPr marL="224361" indent="-224361">
              <a:spcBef>
                <a:spcPts val="0"/>
              </a:spcBef>
              <a:spcAft>
                <a:spcPts val="800"/>
              </a:spcAft>
              <a:buClr>
                <a:schemeClr val="bg1">
                  <a:lumMod val="50000"/>
                </a:schemeClr>
              </a:buClr>
              <a:buSzPct val="85000"/>
              <a:buFont typeface="Arial" panose="020B0604020202020204" pitchFamily="34" charset="0"/>
              <a:buChar char="•"/>
              <a:defRPr sz="2667" b="1" spc="0" baseline="0">
                <a:solidFill>
                  <a:srgbClr val="777776"/>
                </a:solidFill>
                <a:latin typeface="Arial" pitchFamily="34" charset="0"/>
                <a:cs typeface="Arial" pitchFamily="34" charset="0"/>
              </a:defRPr>
            </a:lvl1pPr>
            <a:lvl2pPr marL="459306" indent="-234945">
              <a:spcBef>
                <a:spcPts val="0"/>
              </a:spcBef>
              <a:spcAft>
                <a:spcPts val="667"/>
              </a:spcAft>
              <a:buClr>
                <a:schemeClr val="tx1">
                  <a:lumMod val="50000"/>
                  <a:lumOff val="50000"/>
                </a:schemeClr>
              </a:buClr>
              <a:buSzPct val="85000"/>
              <a:buFont typeface="Arial" pitchFamily="34" charset="0"/>
              <a:buChar char="•"/>
              <a:defRPr sz="2400" spc="0" baseline="0">
                <a:solidFill>
                  <a:srgbClr val="777776"/>
                </a:solidFill>
                <a:latin typeface="Arial" pitchFamily="34" charset="0"/>
                <a:cs typeface="Arial" pitchFamily="34" charset="0"/>
              </a:defRPr>
            </a:lvl2pPr>
            <a:lvl3pPr marL="683667" indent="-228594">
              <a:spcBef>
                <a:spcPts val="0"/>
              </a:spcBef>
              <a:spcAft>
                <a:spcPts val="400"/>
              </a:spcAft>
              <a:buClr>
                <a:schemeClr val="tx1">
                  <a:lumMod val="50000"/>
                  <a:lumOff val="50000"/>
                </a:schemeClr>
              </a:buClr>
              <a:buFont typeface="Courier New" panose="02070309020205020404" pitchFamily="49" charset="0"/>
              <a:buChar char="o"/>
              <a:defRPr sz="2133" spc="0" baseline="0">
                <a:solidFill>
                  <a:srgbClr val="777776"/>
                </a:solidFill>
                <a:latin typeface="Arial" pitchFamily="34" charset="0"/>
                <a:cs typeface="Arial" pitchFamily="34" charset="0"/>
              </a:defRPr>
            </a:lvl3pPr>
            <a:lvl4pPr marL="916494" indent="-224361">
              <a:spcBef>
                <a:spcPts val="0"/>
              </a:spcBef>
              <a:spcAft>
                <a:spcPts val="400"/>
              </a:spcAft>
              <a:buClr>
                <a:schemeClr val="tx1">
                  <a:lumMod val="50000"/>
                  <a:lumOff val="50000"/>
                </a:schemeClr>
              </a:buClr>
              <a:buFont typeface="Arial" pitchFamily="34" charset="0"/>
              <a:buChar char="•"/>
              <a:defRPr sz="1867" spc="0" baseline="0">
                <a:solidFill>
                  <a:srgbClr val="777776"/>
                </a:solidFill>
                <a:latin typeface="Arial" pitchFamily="34" charset="0"/>
                <a:cs typeface="Arial" pitchFamily="34" charset="0"/>
              </a:defRPr>
            </a:lvl4pPr>
            <a:lvl5pPr marL="1140855" indent="-226478">
              <a:spcBef>
                <a:spcPts val="0"/>
              </a:spcBef>
              <a:spcAft>
                <a:spcPts val="400"/>
              </a:spcAft>
              <a:buClr>
                <a:schemeClr val="tx1">
                  <a:lumMod val="50000"/>
                  <a:lumOff val="50000"/>
                </a:schemeClr>
              </a:buClr>
              <a:buFont typeface="Courier New" panose="02070309020205020404" pitchFamily="49" charset="0"/>
              <a:buChar char="o"/>
              <a:tabLst/>
              <a:defRPr sz="1867" spc="0" baseline="0">
                <a:solidFill>
                  <a:srgbClr val="777776"/>
                </a:solidFill>
                <a:latin typeface="Arial" pitchFamily="34" charset="0"/>
                <a:cs typeface="Arial" pitchFamily="34" charset="0"/>
              </a:defRPr>
            </a:lvl5pPr>
          </a:lstStyle>
          <a:p>
            <a:pPr lvl="0"/>
            <a:r>
              <a:rPr lang="en-US"/>
              <a:t>Bullets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284627" y="6341172"/>
            <a:ext cx="897849" cy="365125"/>
          </a:xfrm>
        </p:spPr>
        <p:txBody>
          <a:bodyPr/>
          <a:lstStyle>
            <a:lvl1pPr algn="l">
              <a:defRPr sz="1200">
                <a:solidFill>
                  <a:schemeClr val="tx1">
                    <a:lumMod val="50000"/>
                    <a:lumOff val="50000"/>
                  </a:schemeClr>
                </a:solidFill>
                <a:latin typeface="Arial" pitchFamily="34" charset="0"/>
                <a:cs typeface="Arial" pitchFamily="34" charset="0"/>
              </a:defRPr>
            </a:lvl1pPr>
          </a:lstStyle>
          <a:p>
            <a:fld id="{033D5EBD-6B78-4E2D-9C66-E9FAF9308C89}" type="slidenum">
              <a:rPr lang="en-US" smtClean="0"/>
              <a:pPr/>
              <a:t>‹#›</a:t>
            </a:fld>
            <a:endParaRPr lang="en-US"/>
          </a:p>
        </p:txBody>
      </p:sp>
      <p:sp>
        <p:nvSpPr>
          <p:cNvPr id="9" name="Rectangle 8">
            <a:extLst>
              <a:ext uri="{FF2B5EF4-FFF2-40B4-BE49-F238E27FC236}">
                <a16:creationId xmlns:a16="http://schemas.microsoft.com/office/drawing/2014/main" id="{056918C3-781E-CA46-9BC4-95FB79B60351}"/>
              </a:ext>
            </a:extLst>
          </p:cNvPr>
          <p:cNvSpPr/>
          <p:nvPr userDrawn="1"/>
        </p:nvSpPr>
        <p:spPr>
          <a:xfrm>
            <a:off x="0" y="-1"/>
            <a:ext cx="12192000" cy="777877"/>
          </a:xfrm>
          <a:prstGeom prst="rect">
            <a:avLst/>
          </a:prstGeom>
          <a:solidFill>
            <a:srgbClr val="99C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FB1EF"/>
              </a:solidFill>
            </a:endParaRPr>
          </a:p>
        </p:txBody>
      </p:sp>
      <p:sp>
        <p:nvSpPr>
          <p:cNvPr id="15" name="Text Placeholder 14">
            <a:extLst>
              <a:ext uri="{FF2B5EF4-FFF2-40B4-BE49-F238E27FC236}">
                <a16:creationId xmlns:a16="http://schemas.microsoft.com/office/drawing/2014/main" id="{7B9F61AB-9454-0240-B099-B8D2BB834679}"/>
              </a:ext>
            </a:extLst>
          </p:cNvPr>
          <p:cNvSpPr>
            <a:spLocks noGrp="1"/>
          </p:cNvSpPr>
          <p:nvPr>
            <p:ph type="body" sz="quarter" idx="14" hasCustomPrompt="1"/>
          </p:nvPr>
        </p:nvSpPr>
        <p:spPr>
          <a:xfrm>
            <a:off x="304670" y="179388"/>
            <a:ext cx="11250613" cy="461805"/>
          </a:xfrm>
        </p:spPr>
        <p:txBody>
          <a:bodyPr>
            <a:normAutofit/>
          </a:bodyPr>
          <a:lstStyle>
            <a:lvl1pPr marL="0" indent="0">
              <a:buFontTx/>
              <a:buNone/>
              <a:defRPr sz="2400" b="1" spc="0">
                <a:solidFill>
                  <a:schemeClr val="bg1"/>
                </a:solidFill>
              </a:defRPr>
            </a:lvl1pPr>
          </a:lstStyle>
          <a:p>
            <a:pPr lvl="0"/>
            <a:r>
              <a:rPr lang="en-US"/>
              <a:t>Presentation Title</a:t>
            </a:r>
          </a:p>
        </p:txBody>
      </p:sp>
      <p:sp>
        <p:nvSpPr>
          <p:cNvPr id="11" name="Rectangle 10">
            <a:extLst>
              <a:ext uri="{FF2B5EF4-FFF2-40B4-BE49-F238E27FC236}">
                <a16:creationId xmlns:a16="http://schemas.microsoft.com/office/drawing/2014/main" id="{B049DCB3-EB53-1F44-8430-3D32C6E4FBC2}"/>
              </a:ext>
            </a:extLst>
          </p:cNvPr>
          <p:cNvSpPr/>
          <p:nvPr userDrawn="1"/>
        </p:nvSpPr>
        <p:spPr>
          <a:xfrm>
            <a:off x="0" y="6810375"/>
            <a:ext cx="12192000" cy="60325"/>
          </a:xfrm>
          <a:prstGeom prst="rect">
            <a:avLst/>
          </a:prstGeom>
          <a:solidFill>
            <a:srgbClr val="FEC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a:extLst>
              <a:ext uri="{FF2B5EF4-FFF2-40B4-BE49-F238E27FC236}">
                <a16:creationId xmlns:a16="http://schemas.microsoft.com/office/drawing/2014/main" id="{E07A78D8-630B-6B36-E43B-8A02751B42BC}"/>
              </a:ext>
            </a:extLst>
          </p:cNvPr>
          <p:cNvSpPr>
            <a:spLocks noGrp="1"/>
          </p:cNvSpPr>
          <p:nvPr>
            <p:ph type="ftr" sz="quarter" idx="11"/>
          </p:nvPr>
        </p:nvSpPr>
        <p:spPr>
          <a:xfrm>
            <a:off x="1427851" y="6341172"/>
            <a:ext cx="4591147" cy="365125"/>
          </a:xfrm>
        </p:spPr>
        <p:txBody>
          <a:bodyPr/>
          <a:lstStyle>
            <a:lvl1pPr algn="r">
              <a:defRPr sz="800" b="1">
                <a:solidFill>
                  <a:schemeClr val="tx1">
                    <a:lumMod val="50000"/>
                    <a:lumOff val="50000"/>
                  </a:schemeClr>
                </a:solidFill>
                <a:latin typeface="Arial" pitchFamily="34" charset="0"/>
                <a:cs typeface="Arial" pitchFamily="34" charset="0"/>
              </a:defRPr>
            </a:lvl1pPr>
          </a:lstStyle>
          <a:p>
            <a:r>
              <a:rPr lang="en-US" dirty="0"/>
              <a:t>Feeding Tomorrow Fund</a:t>
            </a:r>
          </a:p>
        </p:txBody>
      </p:sp>
    </p:spTree>
    <p:extLst>
      <p:ext uri="{BB962C8B-B14F-4D97-AF65-F5344CB8AC3E}">
        <p14:creationId xmlns:p14="http://schemas.microsoft.com/office/powerpoint/2010/main" val="2646227541"/>
      </p:ext>
    </p:extLst>
  </p:cSld>
  <p:clrMapOvr>
    <a:masterClrMapping/>
  </p:clrMapOvr>
  <mc:AlternateContent xmlns:mc="http://schemas.openxmlformats.org/markup-compatibility/2006" xmlns:p14="http://schemas.microsoft.com/office/powerpoint/2010/main">
    <mc:Choice Requires="p14">
      <p:transition spd="slow" p14:dur="3000" advTm="5000">
        <p:fade/>
      </p:transition>
    </mc:Choice>
    <mc:Fallback xmlns="">
      <p:transition spd="slow" advTm="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6DB05A6-F94E-384D-B1E7-6BC19AF91CFA}"/>
              </a:ext>
            </a:extLst>
          </p:cNvPr>
          <p:cNvSpPr>
            <a:spLocks noGrp="1"/>
          </p:cNvSpPr>
          <p:nvPr>
            <p:ph type="pic" sz="quarter" idx="13"/>
          </p:nvPr>
        </p:nvSpPr>
        <p:spPr>
          <a:xfrm>
            <a:off x="6199011" y="1021072"/>
            <a:ext cx="2828636" cy="2546027"/>
          </a:xfrm>
        </p:spPr>
        <p:txBody>
          <a:bodyPr/>
          <a:lstStyle>
            <a:lvl1pPr marL="0" indent="0">
              <a:buNone/>
              <a:defRPr/>
            </a:lvl1pPr>
          </a:lstStyle>
          <a:p>
            <a:endParaRPr lang="en-US"/>
          </a:p>
        </p:txBody>
      </p:sp>
      <p:sp>
        <p:nvSpPr>
          <p:cNvPr id="2" name="Title 1"/>
          <p:cNvSpPr>
            <a:spLocks noGrp="1"/>
          </p:cNvSpPr>
          <p:nvPr>
            <p:ph type="title" hasCustomPrompt="1"/>
          </p:nvPr>
        </p:nvSpPr>
        <p:spPr>
          <a:xfrm>
            <a:off x="304670" y="1236264"/>
            <a:ext cx="5674466" cy="1462691"/>
          </a:xfrm>
        </p:spPr>
        <p:txBody>
          <a:bodyPr>
            <a:normAutofit/>
          </a:bodyPr>
          <a:lstStyle>
            <a:lvl1pPr algn="l">
              <a:lnSpc>
                <a:spcPct val="100000"/>
              </a:lnSpc>
              <a:defRPr sz="3733" b="1" spc="0" baseline="0">
                <a:solidFill>
                  <a:srgbClr val="92D050"/>
                </a:solidFill>
                <a:latin typeface="Arial" pitchFamily="34" charset="0"/>
                <a:cs typeface="Arial" pitchFamily="34" charset="0"/>
              </a:defRPr>
            </a:lvl1pPr>
          </a:lstStyle>
          <a:p>
            <a:r>
              <a:rPr lang="en-US" dirty="0"/>
              <a:t>Slide Headline</a:t>
            </a:r>
          </a:p>
        </p:txBody>
      </p:sp>
      <p:sp>
        <p:nvSpPr>
          <p:cNvPr id="3" name="Content Placeholder 2"/>
          <p:cNvSpPr>
            <a:spLocks noGrp="1"/>
          </p:cNvSpPr>
          <p:nvPr>
            <p:ph idx="1" hasCustomPrompt="1"/>
          </p:nvPr>
        </p:nvSpPr>
        <p:spPr>
          <a:xfrm>
            <a:off x="304670" y="2835638"/>
            <a:ext cx="5674466" cy="3121813"/>
          </a:xfrm>
        </p:spPr>
        <p:txBody>
          <a:bodyPr>
            <a:normAutofit/>
          </a:bodyPr>
          <a:lstStyle>
            <a:lvl1pPr marL="224361" indent="-224361">
              <a:spcBef>
                <a:spcPts val="0"/>
              </a:spcBef>
              <a:spcAft>
                <a:spcPts val="800"/>
              </a:spcAft>
              <a:buClr>
                <a:schemeClr val="bg1">
                  <a:lumMod val="50000"/>
                </a:schemeClr>
              </a:buClr>
              <a:buSzPct val="85000"/>
              <a:buFont typeface="Arial" panose="020B0604020202020204" pitchFamily="34" charset="0"/>
              <a:buChar char="•"/>
              <a:defRPr sz="2667" b="1" spc="0" baseline="0">
                <a:solidFill>
                  <a:srgbClr val="777776"/>
                </a:solidFill>
                <a:latin typeface="Arial" pitchFamily="34" charset="0"/>
                <a:cs typeface="Arial" pitchFamily="34" charset="0"/>
              </a:defRPr>
            </a:lvl1pPr>
            <a:lvl2pPr marL="459306" indent="-234945">
              <a:spcBef>
                <a:spcPts val="0"/>
              </a:spcBef>
              <a:spcAft>
                <a:spcPts val="667"/>
              </a:spcAft>
              <a:buClr>
                <a:schemeClr val="tx1">
                  <a:lumMod val="50000"/>
                  <a:lumOff val="50000"/>
                </a:schemeClr>
              </a:buClr>
              <a:buSzPct val="85000"/>
              <a:buFont typeface="Arial" pitchFamily="34" charset="0"/>
              <a:buChar char="•"/>
              <a:defRPr sz="2400" spc="0" baseline="0">
                <a:solidFill>
                  <a:srgbClr val="777776"/>
                </a:solidFill>
                <a:latin typeface="Arial" pitchFamily="34" charset="0"/>
                <a:cs typeface="Arial" pitchFamily="34" charset="0"/>
              </a:defRPr>
            </a:lvl2pPr>
            <a:lvl3pPr marL="683667" indent="-228594">
              <a:spcBef>
                <a:spcPts val="0"/>
              </a:spcBef>
              <a:spcAft>
                <a:spcPts val="400"/>
              </a:spcAft>
              <a:buClr>
                <a:schemeClr val="tx1">
                  <a:lumMod val="50000"/>
                  <a:lumOff val="50000"/>
                </a:schemeClr>
              </a:buClr>
              <a:buFont typeface="Courier New" panose="02070309020205020404" pitchFamily="49" charset="0"/>
              <a:buChar char="o"/>
              <a:defRPr sz="2133" spc="0" baseline="0">
                <a:solidFill>
                  <a:srgbClr val="777776"/>
                </a:solidFill>
                <a:latin typeface="Arial" pitchFamily="34" charset="0"/>
                <a:cs typeface="Arial" pitchFamily="34" charset="0"/>
              </a:defRPr>
            </a:lvl3pPr>
            <a:lvl4pPr marL="916494" indent="-224361">
              <a:spcBef>
                <a:spcPts val="0"/>
              </a:spcBef>
              <a:spcAft>
                <a:spcPts val="400"/>
              </a:spcAft>
              <a:buClr>
                <a:schemeClr val="tx1">
                  <a:lumMod val="50000"/>
                  <a:lumOff val="50000"/>
                </a:schemeClr>
              </a:buClr>
              <a:buFont typeface="Arial" pitchFamily="34" charset="0"/>
              <a:buChar char="•"/>
              <a:defRPr sz="1867" spc="0" baseline="0">
                <a:solidFill>
                  <a:srgbClr val="777776"/>
                </a:solidFill>
                <a:latin typeface="Arial" pitchFamily="34" charset="0"/>
                <a:cs typeface="Arial" pitchFamily="34" charset="0"/>
              </a:defRPr>
            </a:lvl4pPr>
            <a:lvl5pPr marL="1140855" indent="-226478">
              <a:spcBef>
                <a:spcPts val="0"/>
              </a:spcBef>
              <a:spcAft>
                <a:spcPts val="400"/>
              </a:spcAft>
              <a:buClr>
                <a:schemeClr val="tx1">
                  <a:lumMod val="50000"/>
                  <a:lumOff val="50000"/>
                </a:schemeClr>
              </a:buClr>
              <a:buFont typeface="Courier New" panose="02070309020205020404" pitchFamily="49" charset="0"/>
              <a:buChar char="o"/>
              <a:tabLst/>
              <a:defRPr sz="1867" spc="0" baseline="0">
                <a:solidFill>
                  <a:srgbClr val="777776"/>
                </a:solidFill>
                <a:latin typeface="Arial" pitchFamily="34" charset="0"/>
                <a:cs typeface="Arial" pitchFamily="34" charset="0"/>
              </a:defRPr>
            </a:lvl5pPr>
          </a:lstStyle>
          <a:p>
            <a:pPr lvl="0"/>
            <a:r>
              <a:rPr lang="en-US"/>
              <a:t>Bullets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284627" y="6348762"/>
            <a:ext cx="897849" cy="365125"/>
          </a:xfrm>
        </p:spPr>
        <p:txBody>
          <a:bodyPr/>
          <a:lstStyle>
            <a:lvl1pPr algn="l">
              <a:defRPr sz="1200">
                <a:solidFill>
                  <a:schemeClr val="tx1">
                    <a:lumMod val="50000"/>
                    <a:lumOff val="50000"/>
                  </a:schemeClr>
                </a:solidFill>
                <a:latin typeface="Arial" pitchFamily="34" charset="0"/>
                <a:cs typeface="Arial" pitchFamily="34" charset="0"/>
              </a:defRPr>
            </a:lvl1pPr>
          </a:lstStyle>
          <a:p>
            <a:fld id="{033D5EBD-6B78-4E2D-9C66-E9FAF9308C89}" type="slidenum">
              <a:rPr lang="en-US" smtClean="0"/>
              <a:pPr/>
              <a:t>‹#›</a:t>
            </a:fld>
            <a:endParaRPr lang="en-US"/>
          </a:p>
        </p:txBody>
      </p:sp>
      <p:sp>
        <p:nvSpPr>
          <p:cNvPr id="7" name="Rectangle 6">
            <a:extLst>
              <a:ext uri="{FF2B5EF4-FFF2-40B4-BE49-F238E27FC236}">
                <a16:creationId xmlns:a16="http://schemas.microsoft.com/office/drawing/2014/main" id="{253BAB2B-A926-714D-B1DE-FFCE92424F0B}"/>
              </a:ext>
            </a:extLst>
          </p:cNvPr>
          <p:cNvSpPr/>
          <p:nvPr userDrawn="1"/>
        </p:nvSpPr>
        <p:spPr>
          <a:xfrm>
            <a:off x="0" y="6810375"/>
            <a:ext cx="12192000" cy="60325"/>
          </a:xfrm>
          <a:prstGeom prst="rect">
            <a:avLst/>
          </a:prstGeom>
          <a:solidFill>
            <a:srgbClr val="FEC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56918C3-781E-CA46-9BC4-95FB79B60351}"/>
              </a:ext>
            </a:extLst>
          </p:cNvPr>
          <p:cNvSpPr/>
          <p:nvPr userDrawn="1"/>
        </p:nvSpPr>
        <p:spPr>
          <a:xfrm>
            <a:off x="0" y="-1"/>
            <a:ext cx="12192000" cy="777877"/>
          </a:xfrm>
          <a:prstGeom prst="rect">
            <a:avLst/>
          </a:prstGeom>
          <a:solidFill>
            <a:srgbClr val="99C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FB1EF"/>
              </a:solidFill>
            </a:endParaRPr>
          </a:p>
        </p:txBody>
      </p:sp>
      <p:sp>
        <p:nvSpPr>
          <p:cNvPr id="15" name="Text Placeholder 14">
            <a:extLst>
              <a:ext uri="{FF2B5EF4-FFF2-40B4-BE49-F238E27FC236}">
                <a16:creationId xmlns:a16="http://schemas.microsoft.com/office/drawing/2014/main" id="{7B9F61AB-9454-0240-B099-B8D2BB834679}"/>
              </a:ext>
            </a:extLst>
          </p:cNvPr>
          <p:cNvSpPr>
            <a:spLocks noGrp="1"/>
          </p:cNvSpPr>
          <p:nvPr>
            <p:ph type="body" sz="quarter" idx="14" hasCustomPrompt="1"/>
          </p:nvPr>
        </p:nvSpPr>
        <p:spPr>
          <a:xfrm>
            <a:off x="304670" y="179388"/>
            <a:ext cx="11250613" cy="461805"/>
          </a:xfrm>
        </p:spPr>
        <p:txBody>
          <a:bodyPr>
            <a:normAutofit/>
          </a:bodyPr>
          <a:lstStyle>
            <a:lvl1pPr marL="0" indent="0">
              <a:buFontTx/>
              <a:buNone/>
              <a:defRPr sz="2400" b="1" spc="0">
                <a:solidFill>
                  <a:schemeClr val="bg1"/>
                </a:solidFill>
              </a:defRPr>
            </a:lvl1pPr>
          </a:lstStyle>
          <a:p>
            <a:pPr lvl="0"/>
            <a:r>
              <a:rPr lang="en-US"/>
              <a:t>Presentation Title</a:t>
            </a:r>
          </a:p>
        </p:txBody>
      </p:sp>
      <p:sp>
        <p:nvSpPr>
          <p:cNvPr id="11" name="Picture Placeholder 11">
            <a:extLst>
              <a:ext uri="{FF2B5EF4-FFF2-40B4-BE49-F238E27FC236}">
                <a16:creationId xmlns:a16="http://schemas.microsoft.com/office/drawing/2014/main" id="{97F0CEF6-3151-AA43-B7C0-C7EDDFEDD09B}"/>
              </a:ext>
            </a:extLst>
          </p:cNvPr>
          <p:cNvSpPr>
            <a:spLocks noGrp="1"/>
          </p:cNvSpPr>
          <p:nvPr>
            <p:ph type="pic" sz="quarter" idx="15"/>
          </p:nvPr>
        </p:nvSpPr>
        <p:spPr>
          <a:xfrm>
            <a:off x="6199011" y="3677968"/>
            <a:ext cx="2828636" cy="2546027"/>
          </a:xfrm>
        </p:spPr>
        <p:txBody>
          <a:bodyPr/>
          <a:lstStyle>
            <a:lvl1pPr marL="0" indent="0">
              <a:buNone/>
              <a:defRPr/>
            </a:lvl1pPr>
          </a:lstStyle>
          <a:p>
            <a:endParaRPr lang="en-US"/>
          </a:p>
        </p:txBody>
      </p:sp>
      <p:sp>
        <p:nvSpPr>
          <p:cNvPr id="13" name="Picture Placeholder 11">
            <a:extLst>
              <a:ext uri="{FF2B5EF4-FFF2-40B4-BE49-F238E27FC236}">
                <a16:creationId xmlns:a16="http://schemas.microsoft.com/office/drawing/2014/main" id="{BED8E8B9-E73D-934F-8B88-568E17531114}"/>
              </a:ext>
            </a:extLst>
          </p:cNvPr>
          <p:cNvSpPr>
            <a:spLocks noGrp="1"/>
          </p:cNvSpPr>
          <p:nvPr>
            <p:ph type="pic" sz="quarter" idx="16"/>
          </p:nvPr>
        </p:nvSpPr>
        <p:spPr>
          <a:xfrm>
            <a:off x="9205447" y="1021072"/>
            <a:ext cx="2828636" cy="2546027"/>
          </a:xfrm>
        </p:spPr>
        <p:txBody>
          <a:bodyPr/>
          <a:lstStyle>
            <a:lvl1pPr marL="0" indent="0">
              <a:buNone/>
              <a:defRPr/>
            </a:lvl1pPr>
          </a:lstStyle>
          <a:p>
            <a:endParaRPr lang="en-US"/>
          </a:p>
        </p:txBody>
      </p:sp>
      <p:sp>
        <p:nvSpPr>
          <p:cNvPr id="14" name="Picture Placeholder 11">
            <a:extLst>
              <a:ext uri="{FF2B5EF4-FFF2-40B4-BE49-F238E27FC236}">
                <a16:creationId xmlns:a16="http://schemas.microsoft.com/office/drawing/2014/main" id="{C940476E-2CA7-D543-829E-EA00FF9FA021}"/>
              </a:ext>
            </a:extLst>
          </p:cNvPr>
          <p:cNvSpPr>
            <a:spLocks noGrp="1"/>
          </p:cNvSpPr>
          <p:nvPr>
            <p:ph type="pic" sz="quarter" idx="17"/>
          </p:nvPr>
        </p:nvSpPr>
        <p:spPr>
          <a:xfrm>
            <a:off x="9205447" y="3677968"/>
            <a:ext cx="2828636" cy="2546027"/>
          </a:xfrm>
        </p:spPr>
        <p:txBody>
          <a:bodyPr/>
          <a:lstStyle>
            <a:lvl1pPr marL="0" indent="0">
              <a:buNone/>
              <a:defRPr/>
            </a:lvl1pPr>
          </a:lstStyle>
          <a:p>
            <a:endParaRPr lang="en-US"/>
          </a:p>
        </p:txBody>
      </p:sp>
      <p:sp>
        <p:nvSpPr>
          <p:cNvPr id="4" name="Footer Placeholder 4">
            <a:extLst>
              <a:ext uri="{FF2B5EF4-FFF2-40B4-BE49-F238E27FC236}">
                <a16:creationId xmlns:a16="http://schemas.microsoft.com/office/drawing/2014/main" id="{DF53F8BF-DECC-831C-F672-8F14B0473601}"/>
              </a:ext>
            </a:extLst>
          </p:cNvPr>
          <p:cNvSpPr>
            <a:spLocks noGrp="1"/>
          </p:cNvSpPr>
          <p:nvPr>
            <p:ph type="ftr" sz="quarter" idx="11"/>
          </p:nvPr>
        </p:nvSpPr>
        <p:spPr>
          <a:xfrm>
            <a:off x="1427851" y="6348762"/>
            <a:ext cx="4591147" cy="365125"/>
          </a:xfrm>
        </p:spPr>
        <p:txBody>
          <a:bodyPr/>
          <a:lstStyle>
            <a:lvl1pPr algn="r">
              <a:defRPr sz="800" b="1">
                <a:solidFill>
                  <a:schemeClr val="tx1">
                    <a:lumMod val="50000"/>
                    <a:lumOff val="50000"/>
                  </a:schemeClr>
                </a:solidFill>
                <a:latin typeface="Arial" pitchFamily="34" charset="0"/>
                <a:cs typeface="Arial" pitchFamily="34" charset="0"/>
              </a:defRPr>
            </a:lvl1pPr>
          </a:lstStyle>
          <a:p>
            <a:r>
              <a:rPr lang="en-US" dirty="0"/>
              <a:t>Feeding Tomorrow Fund</a:t>
            </a:r>
          </a:p>
        </p:txBody>
      </p:sp>
    </p:spTree>
    <p:extLst>
      <p:ext uri="{BB962C8B-B14F-4D97-AF65-F5344CB8AC3E}">
        <p14:creationId xmlns:p14="http://schemas.microsoft.com/office/powerpoint/2010/main" val="4094619557"/>
      </p:ext>
    </p:extLst>
  </p:cSld>
  <p:clrMapOvr>
    <a:masterClrMapping/>
  </p:clrMapOvr>
  <mc:AlternateContent xmlns:mc="http://schemas.openxmlformats.org/markup-compatibility/2006" xmlns:p14="http://schemas.microsoft.com/office/powerpoint/2010/main">
    <mc:Choice Requires="p14">
      <p:transition spd="slow" p14:dur="3000" advTm="5000">
        <p:fade/>
      </p:transition>
    </mc:Choice>
    <mc:Fallback xmlns="">
      <p:transition spd="slow"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10" name="Picture 9" descr="A picture containing outdoor object, night sky&#10;&#10;Description automatically generated">
            <a:extLst>
              <a:ext uri="{FF2B5EF4-FFF2-40B4-BE49-F238E27FC236}">
                <a16:creationId xmlns:a16="http://schemas.microsoft.com/office/drawing/2014/main" id="{56E60C70-8503-875C-9A05-2AC773B9350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526"/>
          <a:stretch/>
        </p:blipFill>
        <p:spPr>
          <a:xfrm>
            <a:off x="-1" y="0"/>
            <a:ext cx="12191999" cy="6870700"/>
          </a:xfrm>
          <a:prstGeom prst="rect">
            <a:avLst/>
          </a:prstGeom>
        </p:spPr>
      </p:pic>
      <p:sp>
        <p:nvSpPr>
          <p:cNvPr id="5" name="Rectangle 4">
            <a:extLst>
              <a:ext uri="{FF2B5EF4-FFF2-40B4-BE49-F238E27FC236}">
                <a16:creationId xmlns:a16="http://schemas.microsoft.com/office/drawing/2014/main" id="{26008FDB-86E3-FD38-B439-1AD9BB1AC478}"/>
              </a:ext>
            </a:extLst>
          </p:cNvPr>
          <p:cNvSpPr/>
          <p:nvPr userDrawn="1"/>
        </p:nvSpPr>
        <p:spPr>
          <a:xfrm>
            <a:off x="0" y="0"/>
            <a:ext cx="12192000" cy="6834744"/>
          </a:xfrm>
          <a:prstGeom prst="rect">
            <a:avLst/>
          </a:prstGeom>
          <a:solidFill>
            <a:srgbClr val="99CB70">
              <a:alpha val="699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37E6D73-0096-D2A8-EE75-E24C9A11BCFA}"/>
              </a:ext>
            </a:extLst>
          </p:cNvPr>
          <p:cNvSpPr/>
          <p:nvPr userDrawn="1"/>
        </p:nvSpPr>
        <p:spPr>
          <a:xfrm>
            <a:off x="0" y="6810375"/>
            <a:ext cx="12192000" cy="60325"/>
          </a:xfrm>
          <a:prstGeom prst="rect">
            <a:avLst/>
          </a:prstGeom>
          <a:solidFill>
            <a:srgbClr val="FEC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Text&#10;&#10;Description automatically generated">
            <a:extLst>
              <a:ext uri="{FF2B5EF4-FFF2-40B4-BE49-F238E27FC236}">
                <a16:creationId xmlns:a16="http://schemas.microsoft.com/office/drawing/2014/main" id="{B7CD866F-DB2A-743F-6CA4-82FF05B1943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26417" y="4966670"/>
            <a:ext cx="4564355" cy="1104946"/>
          </a:xfrm>
          <a:prstGeom prst="rect">
            <a:avLst/>
          </a:prstGeom>
        </p:spPr>
      </p:pic>
      <p:sp>
        <p:nvSpPr>
          <p:cNvPr id="15" name="Title 1">
            <a:extLst>
              <a:ext uri="{FF2B5EF4-FFF2-40B4-BE49-F238E27FC236}">
                <a16:creationId xmlns:a16="http://schemas.microsoft.com/office/drawing/2014/main" id="{03CF0511-B488-D58E-0FE3-2E64B2F2E779}"/>
              </a:ext>
            </a:extLst>
          </p:cNvPr>
          <p:cNvSpPr>
            <a:spLocks noGrp="1"/>
          </p:cNvSpPr>
          <p:nvPr>
            <p:ph type="title" hasCustomPrompt="1"/>
          </p:nvPr>
        </p:nvSpPr>
        <p:spPr>
          <a:xfrm>
            <a:off x="2981545" y="2753792"/>
            <a:ext cx="5833271" cy="712636"/>
          </a:xfrm>
        </p:spPr>
        <p:txBody>
          <a:bodyPr>
            <a:normAutofit/>
          </a:bodyPr>
          <a:lstStyle>
            <a:lvl1pPr algn="l">
              <a:lnSpc>
                <a:spcPts val="5867"/>
              </a:lnSpc>
              <a:defRPr sz="8000" b="1" spc="0" baseline="0">
                <a:solidFill>
                  <a:srgbClr val="FECB00"/>
                </a:solidFill>
                <a:latin typeface="Arial" pitchFamily="34" charset="0"/>
                <a:cs typeface="Arial" pitchFamily="34" charset="0"/>
              </a:defRPr>
            </a:lvl1pPr>
          </a:lstStyle>
          <a:p>
            <a:r>
              <a:rPr lang="en-US" dirty="0"/>
              <a:t>Questions?</a:t>
            </a:r>
          </a:p>
        </p:txBody>
      </p:sp>
    </p:spTree>
    <p:extLst>
      <p:ext uri="{BB962C8B-B14F-4D97-AF65-F5344CB8AC3E}">
        <p14:creationId xmlns:p14="http://schemas.microsoft.com/office/powerpoint/2010/main" val="2283868690"/>
      </p:ext>
    </p:extLst>
  </p:cSld>
  <p:clrMapOvr>
    <a:masterClrMapping/>
  </p:clrMapOvr>
  <mc:AlternateContent xmlns:mc="http://schemas.openxmlformats.org/markup-compatibility/2006" xmlns:p14="http://schemas.microsoft.com/office/powerpoint/2010/main">
    <mc:Choice Requires="p14">
      <p:transition spd="slow" p14:dur="3000" advTm="5000">
        <p:fade/>
      </p:transition>
    </mc:Choice>
    <mc:Fallback xmlns="">
      <p:transition spd="slow"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1B46B7-D6DB-BB9E-5812-97A6BBF28B0D}"/>
              </a:ext>
            </a:extLst>
          </p:cNvPr>
          <p:cNvSpPr/>
          <p:nvPr userDrawn="1"/>
        </p:nvSpPr>
        <p:spPr>
          <a:xfrm>
            <a:off x="0" y="6810375"/>
            <a:ext cx="12192000" cy="60325"/>
          </a:xfrm>
          <a:prstGeom prst="rect">
            <a:avLst/>
          </a:prstGeom>
          <a:solidFill>
            <a:srgbClr val="FEC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323C54E-5F14-B063-34CE-0937A4524F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659" y="12528"/>
            <a:ext cx="12196953" cy="4949616"/>
          </a:xfrm>
          <a:prstGeom prst="rect">
            <a:avLst/>
          </a:prstGeom>
        </p:spPr>
      </p:pic>
      <p:pic>
        <p:nvPicPr>
          <p:cNvPr id="5" name="Picture 4">
            <a:extLst>
              <a:ext uri="{FF2B5EF4-FFF2-40B4-BE49-F238E27FC236}">
                <a16:creationId xmlns:a16="http://schemas.microsoft.com/office/drawing/2014/main" id="{D099223F-3E3A-C817-138C-F512E11847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03620" y="5304761"/>
            <a:ext cx="4451610" cy="1077652"/>
          </a:xfrm>
          <a:prstGeom prst="rect">
            <a:avLst/>
          </a:prstGeom>
        </p:spPr>
      </p:pic>
      <p:sp>
        <p:nvSpPr>
          <p:cNvPr id="7" name="Title 1">
            <a:extLst>
              <a:ext uri="{FF2B5EF4-FFF2-40B4-BE49-F238E27FC236}">
                <a16:creationId xmlns:a16="http://schemas.microsoft.com/office/drawing/2014/main" id="{352E36E3-2908-4F0A-DE21-C808C8F2A042}"/>
              </a:ext>
            </a:extLst>
          </p:cNvPr>
          <p:cNvSpPr>
            <a:spLocks noGrp="1"/>
          </p:cNvSpPr>
          <p:nvPr>
            <p:ph type="title" hasCustomPrompt="1"/>
          </p:nvPr>
        </p:nvSpPr>
        <p:spPr>
          <a:xfrm>
            <a:off x="786985" y="2493432"/>
            <a:ext cx="5833271" cy="712636"/>
          </a:xfrm>
        </p:spPr>
        <p:txBody>
          <a:bodyPr>
            <a:normAutofit/>
          </a:bodyPr>
          <a:lstStyle>
            <a:lvl1pPr algn="l">
              <a:lnSpc>
                <a:spcPts val="5867"/>
              </a:lnSpc>
              <a:defRPr sz="8000" b="1" spc="0" baseline="0">
                <a:solidFill>
                  <a:schemeClr val="bg1"/>
                </a:solidFill>
                <a:latin typeface="Arial" pitchFamily="34" charset="0"/>
                <a:cs typeface="Arial" pitchFamily="34" charset="0"/>
              </a:defRPr>
            </a:lvl1pPr>
          </a:lstStyle>
          <a:p>
            <a:r>
              <a:rPr lang="en-US" dirty="0"/>
              <a:t>Thank You</a:t>
            </a:r>
          </a:p>
        </p:txBody>
      </p:sp>
    </p:spTree>
    <p:extLst>
      <p:ext uri="{BB962C8B-B14F-4D97-AF65-F5344CB8AC3E}">
        <p14:creationId xmlns:p14="http://schemas.microsoft.com/office/powerpoint/2010/main" val="968293368"/>
      </p:ext>
    </p:extLst>
  </p:cSld>
  <p:clrMapOvr>
    <a:masterClrMapping/>
  </p:clrMapOvr>
  <mc:AlternateContent xmlns:mc="http://schemas.openxmlformats.org/markup-compatibility/2006" xmlns:p14="http://schemas.microsoft.com/office/powerpoint/2010/main">
    <mc:Choice Requires="p14">
      <p:transition spd="slow" p14:dur="3000" advTm="5000">
        <p:fade/>
      </p:transition>
    </mc:Choice>
    <mc:Fallback xmlns="">
      <p:transition spd="slow" advTm="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86886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5233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3F2742-E489-7378-F8EF-5B01ABF031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0"/>
            <a:ext cx="5798918" cy="6858000"/>
          </a:xfrm>
          <a:prstGeom prst="rect">
            <a:avLst/>
          </a:prstGeom>
        </p:spPr>
      </p:pic>
      <p:sp>
        <p:nvSpPr>
          <p:cNvPr id="2" name="Title 1"/>
          <p:cNvSpPr>
            <a:spLocks noGrp="1"/>
          </p:cNvSpPr>
          <p:nvPr>
            <p:ph type="ctrTitle" hasCustomPrompt="1"/>
          </p:nvPr>
        </p:nvSpPr>
        <p:spPr>
          <a:xfrm>
            <a:off x="6180651" y="2264024"/>
            <a:ext cx="5540296" cy="886756"/>
          </a:xfrm>
        </p:spPr>
        <p:txBody>
          <a:bodyPr anchor="t">
            <a:normAutofit/>
          </a:bodyPr>
          <a:lstStyle>
            <a:lvl1pPr algn="l">
              <a:lnSpc>
                <a:spcPct val="100000"/>
              </a:lnSpc>
              <a:defRPr sz="3600" b="1" i="0">
                <a:solidFill>
                  <a:srgbClr val="99CB70"/>
                </a:solidFill>
                <a:latin typeface="Arial" pitchFamily="34" charset="0"/>
                <a:cs typeface="Arial" pitchFamily="34" charset="0"/>
              </a:defRPr>
            </a:lvl1pPr>
          </a:lstStyle>
          <a:p>
            <a:r>
              <a:rPr lang="en-US" dirty="0"/>
              <a:t>Presentation Title</a:t>
            </a:r>
          </a:p>
        </p:txBody>
      </p:sp>
      <p:sp>
        <p:nvSpPr>
          <p:cNvPr id="3" name="Subtitle 2"/>
          <p:cNvSpPr>
            <a:spLocks noGrp="1"/>
          </p:cNvSpPr>
          <p:nvPr>
            <p:ph type="subTitle" idx="1" hasCustomPrompt="1"/>
          </p:nvPr>
        </p:nvSpPr>
        <p:spPr>
          <a:xfrm>
            <a:off x="6180650" y="3267849"/>
            <a:ext cx="5568005" cy="950611"/>
          </a:xfrm>
        </p:spPr>
        <p:txBody>
          <a:bodyPr>
            <a:normAutofit/>
          </a:bodyPr>
          <a:lstStyle>
            <a:lvl1pPr marL="0" indent="0" algn="l">
              <a:lnSpc>
                <a:spcPts val="2533"/>
              </a:lnSpc>
              <a:spcBef>
                <a:spcPts val="0"/>
              </a:spcBef>
              <a:buNone/>
              <a:defRPr sz="2133" b="0">
                <a:solidFill>
                  <a:srgbClr val="777776"/>
                </a:solidFill>
                <a:latin typeface="Arial" pitchFamily="34" charset="0"/>
                <a:cs typeface="Arial"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Presenter’s Name</a:t>
            </a:r>
          </a:p>
          <a:p>
            <a:r>
              <a:rPr lang="en-US" dirty="0"/>
              <a:t>Date</a:t>
            </a:r>
          </a:p>
        </p:txBody>
      </p:sp>
      <p:sp>
        <p:nvSpPr>
          <p:cNvPr id="7" name="Rectangle 6">
            <a:extLst>
              <a:ext uri="{FF2B5EF4-FFF2-40B4-BE49-F238E27FC236}">
                <a16:creationId xmlns:a16="http://schemas.microsoft.com/office/drawing/2014/main" id="{6EC270B0-9D4E-42F2-D428-626962289AC1}"/>
              </a:ext>
            </a:extLst>
          </p:cNvPr>
          <p:cNvSpPr/>
          <p:nvPr userDrawn="1"/>
        </p:nvSpPr>
        <p:spPr>
          <a:xfrm>
            <a:off x="5724940" y="1"/>
            <a:ext cx="73976" cy="6858000"/>
          </a:xfrm>
          <a:prstGeom prst="rect">
            <a:avLst/>
          </a:prstGeom>
          <a:solidFill>
            <a:srgbClr val="FEC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85EECC-8BBE-AEDF-4A63-E69ED7C505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93086" y="5313114"/>
            <a:ext cx="4451610" cy="1077652"/>
          </a:xfrm>
          <a:prstGeom prst="rect">
            <a:avLst/>
          </a:prstGeom>
        </p:spPr>
      </p:pic>
    </p:spTree>
    <p:extLst>
      <p:ext uri="{BB962C8B-B14F-4D97-AF65-F5344CB8AC3E}">
        <p14:creationId xmlns:p14="http://schemas.microsoft.com/office/powerpoint/2010/main" val="2940415723"/>
      </p:ext>
    </p:extLst>
  </p:cSld>
  <p:clrMapOvr>
    <a:masterClrMapping/>
  </p:clrMapOvr>
  <mc:AlternateContent xmlns:mc="http://schemas.openxmlformats.org/markup-compatibility/2006" xmlns:p14="http://schemas.microsoft.com/office/powerpoint/2010/main">
    <mc:Choice Requires="p14">
      <p:transition spd="slow" p14:dur="3000" advTm="5000">
        <p:fade/>
      </p:transition>
    </mc:Choice>
    <mc:Fallback xmlns="">
      <p:transition spd="slow"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Cover">
    <p:spTree>
      <p:nvGrpSpPr>
        <p:cNvPr id="1" name=""/>
        <p:cNvGrpSpPr/>
        <p:nvPr/>
      </p:nvGrpSpPr>
      <p:grpSpPr>
        <a:xfrm>
          <a:off x="0" y="0"/>
          <a:ext cx="0" cy="0"/>
          <a:chOff x="0" y="0"/>
          <a:chExt cx="0" cy="0"/>
        </a:xfrm>
      </p:grpSpPr>
      <p:pic>
        <p:nvPicPr>
          <p:cNvPr id="6" name="Picture 5" descr="A picture containing person, birthday, candle&#10;&#10;Description automatically generated">
            <a:extLst>
              <a:ext uri="{FF2B5EF4-FFF2-40B4-BE49-F238E27FC236}">
                <a16:creationId xmlns:a16="http://schemas.microsoft.com/office/drawing/2014/main" id="{80A92E09-145F-E0E4-7A2C-613F5273C2B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798916" cy="6857999"/>
          </a:xfrm>
          <a:prstGeom prst="rect">
            <a:avLst/>
          </a:prstGeom>
        </p:spPr>
      </p:pic>
      <p:sp>
        <p:nvSpPr>
          <p:cNvPr id="2" name="Title 1"/>
          <p:cNvSpPr>
            <a:spLocks noGrp="1"/>
          </p:cNvSpPr>
          <p:nvPr>
            <p:ph type="ctrTitle" hasCustomPrompt="1"/>
          </p:nvPr>
        </p:nvSpPr>
        <p:spPr>
          <a:xfrm>
            <a:off x="6180651" y="2264024"/>
            <a:ext cx="5540296" cy="886756"/>
          </a:xfrm>
        </p:spPr>
        <p:txBody>
          <a:bodyPr anchor="t">
            <a:normAutofit/>
          </a:bodyPr>
          <a:lstStyle>
            <a:lvl1pPr algn="l">
              <a:lnSpc>
                <a:spcPct val="100000"/>
              </a:lnSpc>
              <a:defRPr sz="3600" b="1" i="0">
                <a:solidFill>
                  <a:srgbClr val="99CB70"/>
                </a:solidFill>
                <a:latin typeface="Arial" pitchFamily="34" charset="0"/>
                <a:cs typeface="Arial" pitchFamily="34" charset="0"/>
              </a:defRPr>
            </a:lvl1pPr>
          </a:lstStyle>
          <a:p>
            <a:r>
              <a:rPr lang="en-US" dirty="0"/>
              <a:t>Presentation Title</a:t>
            </a:r>
          </a:p>
        </p:txBody>
      </p:sp>
      <p:sp>
        <p:nvSpPr>
          <p:cNvPr id="3" name="Subtitle 2"/>
          <p:cNvSpPr>
            <a:spLocks noGrp="1"/>
          </p:cNvSpPr>
          <p:nvPr>
            <p:ph type="subTitle" idx="1" hasCustomPrompt="1"/>
          </p:nvPr>
        </p:nvSpPr>
        <p:spPr>
          <a:xfrm>
            <a:off x="6180650" y="3267849"/>
            <a:ext cx="5568005" cy="950611"/>
          </a:xfrm>
        </p:spPr>
        <p:txBody>
          <a:bodyPr>
            <a:normAutofit/>
          </a:bodyPr>
          <a:lstStyle>
            <a:lvl1pPr marL="0" indent="0" algn="l">
              <a:lnSpc>
                <a:spcPts val="2533"/>
              </a:lnSpc>
              <a:spcBef>
                <a:spcPts val="0"/>
              </a:spcBef>
              <a:buNone/>
              <a:defRPr sz="2133" b="0">
                <a:solidFill>
                  <a:srgbClr val="777776"/>
                </a:solidFill>
                <a:latin typeface="Arial" pitchFamily="34" charset="0"/>
                <a:cs typeface="Arial"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Presenter’s Name</a:t>
            </a:r>
          </a:p>
          <a:p>
            <a:r>
              <a:rPr lang="en-US" dirty="0"/>
              <a:t>Date</a:t>
            </a:r>
          </a:p>
        </p:txBody>
      </p:sp>
      <p:sp>
        <p:nvSpPr>
          <p:cNvPr id="7" name="Rectangle 6">
            <a:extLst>
              <a:ext uri="{FF2B5EF4-FFF2-40B4-BE49-F238E27FC236}">
                <a16:creationId xmlns:a16="http://schemas.microsoft.com/office/drawing/2014/main" id="{6EC270B0-9D4E-42F2-D428-626962289AC1}"/>
              </a:ext>
            </a:extLst>
          </p:cNvPr>
          <p:cNvSpPr/>
          <p:nvPr userDrawn="1"/>
        </p:nvSpPr>
        <p:spPr>
          <a:xfrm>
            <a:off x="5724940" y="1"/>
            <a:ext cx="73976" cy="6858000"/>
          </a:xfrm>
          <a:prstGeom prst="rect">
            <a:avLst/>
          </a:prstGeom>
          <a:solidFill>
            <a:srgbClr val="FEC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85EECC-8BBE-AEDF-4A63-E69ED7C505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93086" y="5313114"/>
            <a:ext cx="4451610" cy="1077652"/>
          </a:xfrm>
          <a:prstGeom prst="rect">
            <a:avLst/>
          </a:prstGeom>
        </p:spPr>
      </p:pic>
    </p:spTree>
    <p:extLst>
      <p:ext uri="{BB962C8B-B14F-4D97-AF65-F5344CB8AC3E}">
        <p14:creationId xmlns:p14="http://schemas.microsoft.com/office/powerpoint/2010/main" val="4227989840"/>
      </p:ext>
    </p:extLst>
  </p:cSld>
  <p:clrMapOvr>
    <a:masterClrMapping/>
  </p:clrMapOvr>
  <mc:AlternateContent xmlns:mc="http://schemas.openxmlformats.org/markup-compatibility/2006" xmlns:p14="http://schemas.microsoft.com/office/powerpoint/2010/main">
    <mc:Choice Requires="p14">
      <p:transition spd="slow" p14:dur="3000" advTm="5000">
        <p:fade/>
      </p:transition>
    </mc:Choice>
    <mc:Fallback xmlns="">
      <p:transition spd="slow"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Cover">
    <p:spTree>
      <p:nvGrpSpPr>
        <p:cNvPr id="1" name=""/>
        <p:cNvGrpSpPr/>
        <p:nvPr/>
      </p:nvGrpSpPr>
      <p:grpSpPr>
        <a:xfrm>
          <a:off x="0" y="0"/>
          <a:ext cx="0" cy="0"/>
          <a:chOff x="0" y="0"/>
          <a:chExt cx="0" cy="0"/>
        </a:xfrm>
      </p:grpSpPr>
      <p:pic>
        <p:nvPicPr>
          <p:cNvPr id="5" name="Picture 4" descr="A person wearing glasses&#10;&#10;Description automatically generated with low confidence">
            <a:extLst>
              <a:ext uri="{FF2B5EF4-FFF2-40B4-BE49-F238E27FC236}">
                <a16:creationId xmlns:a16="http://schemas.microsoft.com/office/drawing/2014/main" id="{65ED0C2E-4D02-C509-E2AE-C080DEF491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05" y="0"/>
            <a:ext cx="5796711" cy="6858000"/>
          </a:xfrm>
          <a:prstGeom prst="rect">
            <a:avLst/>
          </a:prstGeom>
        </p:spPr>
      </p:pic>
      <p:sp>
        <p:nvSpPr>
          <p:cNvPr id="2" name="Title 1"/>
          <p:cNvSpPr>
            <a:spLocks noGrp="1"/>
          </p:cNvSpPr>
          <p:nvPr>
            <p:ph type="ctrTitle" hasCustomPrompt="1"/>
          </p:nvPr>
        </p:nvSpPr>
        <p:spPr>
          <a:xfrm>
            <a:off x="6180651" y="2264024"/>
            <a:ext cx="5540296" cy="886756"/>
          </a:xfrm>
        </p:spPr>
        <p:txBody>
          <a:bodyPr anchor="t">
            <a:normAutofit/>
          </a:bodyPr>
          <a:lstStyle>
            <a:lvl1pPr algn="l">
              <a:lnSpc>
                <a:spcPct val="100000"/>
              </a:lnSpc>
              <a:defRPr sz="3600" b="1" i="0">
                <a:solidFill>
                  <a:srgbClr val="99CB70"/>
                </a:solidFill>
                <a:latin typeface="Arial" pitchFamily="34" charset="0"/>
                <a:cs typeface="Arial" pitchFamily="34" charset="0"/>
              </a:defRPr>
            </a:lvl1pPr>
          </a:lstStyle>
          <a:p>
            <a:r>
              <a:rPr lang="en-US" dirty="0"/>
              <a:t>Presentation Title</a:t>
            </a:r>
          </a:p>
        </p:txBody>
      </p:sp>
      <p:sp>
        <p:nvSpPr>
          <p:cNvPr id="3" name="Subtitle 2"/>
          <p:cNvSpPr>
            <a:spLocks noGrp="1"/>
          </p:cNvSpPr>
          <p:nvPr>
            <p:ph type="subTitle" idx="1" hasCustomPrompt="1"/>
          </p:nvPr>
        </p:nvSpPr>
        <p:spPr>
          <a:xfrm>
            <a:off x="6180650" y="3267849"/>
            <a:ext cx="5568005" cy="950611"/>
          </a:xfrm>
        </p:spPr>
        <p:txBody>
          <a:bodyPr>
            <a:normAutofit/>
          </a:bodyPr>
          <a:lstStyle>
            <a:lvl1pPr marL="0" indent="0" algn="l">
              <a:lnSpc>
                <a:spcPts val="2533"/>
              </a:lnSpc>
              <a:spcBef>
                <a:spcPts val="0"/>
              </a:spcBef>
              <a:buNone/>
              <a:defRPr sz="2133" b="0">
                <a:solidFill>
                  <a:srgbClr val="777776"/>
                </a:solidFill>
                <a:latin typeface="Arial" pitchFamily="34" charset="0"/>
                <a:cs typeface="Arial"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Presenter’s Name</a:t>
            </a:r>
          </a:p>
          <a:p>
            <a:r>
              <a:rPr lang="en-US" dirty="0"/>
              <a:t>Date</a:t>
            </a:r>
          </a:p>
        </p:txBody>
      </p:sp>
      <p:sp>
        <p:nvSpPr>
          <p:cNvPr id="7" name="Rectangle 6">
            <a:extLst>
              <a:ext uri="{FF2B5EF4-FFF2-40B4-BE49-F238E27FC236}">
                <a16:creationId xmlns:a16="http://schemas.microsoft.com/office/drawing/2014/main" id="{6EC270B0-9D4E-42F2-D428-626962289AC1}"/>
              </a:ext>
            </a:extLst>
          </p:cNvPr>
          <p:cNvSpPr/>
          <p:nvPr userDrawn="1"/>
        </p:nvSpPr>
        <p:spPr>
          <a:xfrm>
            <a:off x="5724940" y="1"/>
            <a:ext cx="73976" cy="6858000"/>
          </a:xfrm>
          <a:prstGeom prst="rect">
            <a:avLst/>
          </a:prstGeom>
          <a:solidFill>
            <a:srgbClr val="FEC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85EECC-8BBE-AEDF-4A63-E69ED7C505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93086" y="5313114"/>
            <a:ext cx="4451610" cy="1077652"/>
          </a:xfrm>
          <a:prstGeom prst="rect">
            <a:avLst/>
          </a:prstGeom>
        </p:spPr>
      </p:pic>
    </p:spTree>
    <p:extLst>
      <p:ext uri="{BB962C8B-B14F-4D97-AF65-F5344CB8AC3E}">
        <p14:creationId xmlns:p14="http://schemas.microsoft.com/office/powerpoint/2010/main" val="2594431277"/>
      </p:ext>
    </p:extLst>
  </p:cSld>
  <p:clrMapOvr>
    <a:masterClrMapping/>
  </p:clrMapOvr>
  <mc:AlternateContent xmlns:mc="http://schemas.openxmlformats.org/markup-compatibility/2006" xmlns:p14="http://schemas.microsoft.com/office/powerpoint/2010/main">
    <mc:Choice Requires="p14">
      <p:transition spd="slow" p14:dur="3000" advTm="5000">
        <p:fade/>
      </p:transition>
    </mc:Choice>
    <mc:Fallback xmlns="">
      <p:transition spd="slow"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4C1707-86A1-824E-803E-2833685EA061}"/>
              </a:ext>
            </a:extLst>
          </p:cNvPr>
          <p:cNvSpPr/>
          <p:nvPr userDrawn="1"/>
        </p:nvSpPr>
        <p:spPr>
          <a:xfrm>
            <a:off x="0" y="-1"/>
            <a:ext cx="12192000" cy="6858001"/>
          </a:xfrm>
          <a:prstGeom prst="rect">
            <a:avLst/>
          </a:prstGeom>
          <a:solidFill>
            <a:srgbClr val="99C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FB1EF"/>
              </a:solidFill>
            </a:endParaRPr>
          </a:p>
        </p:txBody>
      </p:sp>
      <p:cxnSp>
        <p:nvCxnSpPr>
          <p:cNvPr id="5" name="Straight Connector 4">
            <a:extLst>
              <a:ext uri="{FF2B5EF4-FFF2-40B4-BE49-F238E27FC236}">
                <a16:creationId xmlns:a16="http://schemas.microsoft.com/office/drawing/2014/main" id="{F91B52D7-8381-484B-8B9E-0D72133A89A3}"/>
              </a:ext>
            </a:extLst>
          </p:cNvPr>
          <p:cNvCxnSpPr>
            <a:cxnSpLocks/>
          </p:cNvCxnSpPr>
          <p:nvPr userDrawn="1"/>
        </p:nvCxnSpPr>
        <p:spPr>
          <a:xfrm>
            <a:off x="1084033" y="2507674"/>
            <a:ext cx="868680" cy="0"/>
          </a:xfrm>
          <a:prstGeom prst="line">
            <a:avLst/>
          </a:prstGeom>
          <a:ln w="114300">
            <a:solidFill>
              <a:srgbClr val="FECB00"/>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28C25DF8-FAE7-2D4A-AAA7-E27AA84E5F19}"/>
              </a:ext>
            </a:extLst>
          </p:cNvPr>
          <p:cNvSpPr>
            <a:spLocks noGrp="1"/>
          </p:cNvSpPr>
          <p:nvPr>
            <p:ph idx="10" hasCustomPrompt="1"/>
          </p:nvPr>
        </p:nvSpPr>
        <p:spPr>
          <a:xfrm>
            <a:off x="991998" y="3546764"/>
            <a:ext cx="8891239" cy="1025236"/>
          </a:xfrm>
        </p:spPr>
        <p:txBody>
          <a:bodyPr>
            <a:normAutofit/>
          </a:bodyPr>
          <a:lstStyle>
            <a:lvl1pPr marL="0" indent="0">
              <a:lnSpc>
                <a:spcPct val="100000"/>
              </a:lnSpc>
              <a:spcBef>
                <a:spcPts val="0"/>
              </a:spcBef>
              <a:spcAft>
                <a:spcPts val="400"/>
              </a:spcAft>
              <a:buClr>
                <a:schemeClr val="bg1">
                  <a:lumMod val="50000"/>
                </a:schemeClr>
              </a:buClr>
              <a:buSzPct val="85000"/>
              <a:buFontTx/>
              <a:buNone/>
              <a:defRPr sz="2400" b="0" spc="0" baseline="0">
                <a:solidFill>
                  <a:schemeClr val="bg1"/>
                </a:solidFill>
                <a:latin typeface="Arial" pitchFamily="34" charset="0"/>
                <a:cs typeface="Arial" pitchFamily="34" charset="0"/>
              </a:defRPr>
            </a:lvl1pPr>
            <a:lvl2pPr marL="459306" indent="-234945">
              <a:spcBef>
                <a:spcPts val="0"/>
              </a:spcBef>
              <a:spcAft>
                <a:spcPts val="667"/>
              </a:spcAft>
              <a:buClr>
                <a:schemeClr val="tx1">
                  <a:lumMod val="50000"/>
                  <a:lumOff val="50000"/>
                </a:schemeClr>
              </a:buClr>
              <a:buSzPct val="85000"/>
              <a:buFont typeface="Arial" pitchFamily="34" charset="0"/>
              <a:buChar char="•"/>
              <a:defRPr sz="2400" spc="0" baseline="0">
                <a:solidFill>
                  <a:srgbClr val="777776"/>
                </a:solidFill>
                <a:latin typeface="Arial" pitchFamily="34" charset="0"/>
                <a:cs typeface="Arial" pitchFamily="34" charset="0"/>
              </a:defRPr>
            </a:lvl2pPr>
            <a:lvl3pPr marL="683667" indent="-228594">
              <a:spcBef>
                <a:spcPts val="0"/>
              </a:spcBef>
              <a:spcAft>
                <a:spcPts val="400"/>
              </a:spcAft>
              <a:buClr>
                <a:schemeClr val="tx1">
                  <a:lumMod val="50000"/>
                  <a:lumOff val="50000"/>
                </a:schemeClr>
              </a:buClr>
              <a:buFont typeface="Courier New" panose="02070309020205020404" pitchFamily="49" charset="0"/>
              <a:buChar char="o"/>
              <a:defRPr sz="2133" spc="0" baseline="0">
                <a:solidFill>
                  <a:srgbClr val="777776"/>
                </a:solidFill>
                <a:latin typeface="Arial" pitchFamily="34" charset="0"/>
                <a:cs typeface="Arial" pitchFamily="34" charset="0"/>
              </a:defRPr>
            </a:lvl3pPr>
            <a:lvl4pPr marL="916494" indent="-224361">
              <a:spcBef>
                <a:spcPts val="0"/>
              </a:spcBef>
              <a:spcAft>
                <a:spcPts val="400"/>
              </a:spcAft>
              <a:buClr>
                <a:schemeClr val="tx1">
                  <a:lumMod val="50000"/>
                  <a:lumOff val="50000"/>
                </a:schemeClr>
              </a:buClr>
              <a:buFont typeface="Arial" pitchFamily="34" charset="0"/>
              <a:buChar char="•"/>
              <a:defRPr sz="1867" spc="0" baseline="0">
                <a:solidFill>
                  <a:srgbClr val="777776"/>
                </a:solidFill>
                <a:latin typeface="Arial" pitchFamily="34" charset="0"/>
                <a:cs typeface="Arial" pitchFamily="34" charset="0"/>
              </a:defRPr>
            </a:lvl4pPr>
            <a:lvl5pPr marL="1140855" indent="-226478">
              <a:spcBef>
                <a:spcPts val="0"/>
              </a:spcBef>
              <a:spcAft>
                <a:spcPts val="400"/>
              </a:spcAft>
              <a:buClr>
                <a:schemeClr val="tx1">
                  <a:lumMod val="50000"/>
                  <a:lumOff val="50000"/>
                </a:schemeClr>
              </a:buClr>
              <a:buFont typeface="Courier New" panose="02070309020205020404" pitchFamily="49" charset="0"/>
              <a:buChar char="o"/>
              <a:tabLst/>
              <a:defRPr sz="1867" spc="0" baseline="0">
                <a:solidFill>
                  <a:srgbClr val="777776"/>
                </a:solidFill>
                <a:latin typeface="Arial" pitchFamily="34" charset="0"/>
                <a:cs typeface="Arial" pitchFamily="34" charset="0"/>
              </a:defRPr>
            </a:lvl5pPr>
          </a:lstStyle>
          <a:p>
            <a:pPr lvl="0"/>
            <a:r>
              <a:rPr lang="en-US"/>
              <a:t>Subhead</a:t>
            </a:r>
          </a:p>
          <a:p>
            <a:pPr lvl="0"/>
            <a:endParaRPr lang="en-US"/>
          </a:p>
        </p:txBody>
      </p:sp>
      <p:sp>
        <p:nvSpPr>
          <p:cNvPr id="17" name="Text Placeholder 2">
            <a:extLst>
              <a:ext uri="{FF2B5EF4-FFF2-40B4-BE49-F238E27FC236}">
                <a16:creationId xmlns:a16="http://schemas.microsoft.com/office/drawing/2014/main" id="{E2C18FFF-4F7B-8D48-907B-A13BE44ACF05}"/>
              </a:ext>
            </a:extLst>
          </p:cNvPr>
          <p:cNvSpPr>
            <a:spLocks noGrp="1"/>
          </p:cNvSpPr>
          <p:nvPr>
            <p:ph type="body" sz="quarter" idx="13" hasCustomPrompt="1"/>
          </p:nvPr>
        </p:nvSpPr>
        <p:spPr>
          <a:xfrm>
            <a:off x="991998" y="2604968"/>
            <a:ext cx="9158615" cy="913256"/>
          </a:xfrm>
        </p:spPr>
        <p:txBody>
          <a:bodyPr anchor="ctr">
            <a:normAutofit/>
          </a:bodyPr>
          <a:lstStyle>
            <a:lvl1pPr marL="0" indent="0" algn="l">
              <a:buNone/>
              <a:defRPr sz="4800" b="1">
                <a:solidFill>
                  <a:schemeClr val="bg1"/>
                </a:solidFill>
                <a:latin typeface="Arial" panose="020B0604020202020204" pitchFamily="34" charset="0"/>
                <a:cs typeface="Arial" panose="020B0604020202020204" pitchFamily="34" charset="0"/>
              </a:defRPr>
            </a:lvl1pPr>
          </a:lstStyle>
          <a:p>
            <a:pPr lvl="0"/>
            <a:r>
              <a:rPr lang="en-US" dirty="0"/>
              <a:t>Section Header</a:t>
            </a:r>
          </a:p>
        </p:txBody>
      </p:sp>
      <p:pic>
        <p:nvPicPr>
          <p:cNvPr id="2" name="Picture 1" descr="Text&#10;&#10;Description automatically generated">
            <a:extLst>
              <a:ext uri="{FF2B5EF4-FFF2-40B4-BE49-F238E27FC236}">
                <a16:creationId xmlns:a16="http://schemas.microsoft.com/office/drawing/2014/main" id="{0D1996FF-47CB-8DC1-6153-204223C1529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81834" y="5818909"/>
            <a:ext cx="3427989" cy="829853"/>
          </a:xfrm>
          <a:prstGeom prst="rect">
            <a:avLst/>
          </a:prstGeom>
        </p:spPr>
      </p:pic>
    </p:spTree>
    <p:extLst>
      <p:ext uri="{BB962C8B-B14F-4D97-AF65-F5344CB8AC3E}">
        <p14:creationId xmlns:p14="http://schemas.microsoft.com/office/powerpoint/2010/main" val="2872280209"/>
      </p:ext>
    </p:extLst>
  </p:cSld>
  <p:clrMapOvr>
    <a:masterClrMapping/>
  </p:clrMapOvr>
  <mc:AlternateContent xmlns:mc="http://schemas.openxmlformats.org/markup-compatibility/2006" xmlns:p14="http://schemas.microsoft.com/office/powerpoint/2010/main">
    <mc:Choice Requires="p14">
      <p:transition spd="slow" p14:dur="3000" advTm="5000">
        <p:fade/>
      </p:transition>
    </mc:Choice>
    <mc:Fallback xmlns="">
      <p:transition spd="slow"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3254573-EB62-4349-B28F-96BEF26AE45B}"/>
              </a:ext>
            </a:extLst>
          </p:cNvPr>
          <p:cNvSpPr/>
          <p:nvPr userDrawn="1"/>
        </p:nvSpPr>
        <p:spPr>
          <a:xfrm>
            <a:off x="0" y="-1"/>
            <a:ext cx="12192000" cy="777877"/>
          </a:xfrm>
          <a:prstGeom prst="rect">
            <a:avLst/>
          </a:prstGeom>
          <a:solidFill>
            <a:srgbClr val="99C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FB1EF"/>
              </a:solidFill>
            </a:endParaRPr>
          </a:p>
        </p:txBody>
      </p:sp>
      <p:sp>
        <p:nvSpPr>
          <p:cNvPr id="7" name="Text Placeholder 14">
            <a:extLst>
              <a:ext uri="{FF2B5EF4-FFF2-40B4-BE49-F238E27FC236}">
                <a16:creationId xmlns:a16="http://schemas.microsoft.com/office/drawing/2014/main" id="{6C266251-6F33-3542-A9FB-284D6D6B53E2}"/>
              </a:ext>
            </a:extLst>
          </p:cNvPr>
          <p:cNvSpPr>
            <a:spLocks noGrp="1"/>
          </p:cNvSpPr>
          <p:nvPr>
            <p:ph type="body" sz="quarter" idx="14" hasCustomPrompt="1"/>
          </p:nvPr>
        </p:nvSpPr>
        <p:spPr>
          <a:xfrm>
            <a:off x="304670" y="179388"/>
            <a:ext cx="11250613" cy="461805"/>
          </a:xfrm>
        </p:spPr>
        <p:txBody>
          <a:bodyPr>
            <a:normAutofit/>
          </a:bodyPr>
          <a:lstStyle>
            <a:lvl1pPr marL="0" indent="0">
              <a:buFontTx/>
              <a:buNone/>
              <a:defRPr sz="2400" b="1" spc="0">
                <a:solidFill>
                  <a:schemeClr val="bg1"/>
                </a:solidFill>
              </a:defRPr>
            </a:lvl1pPr>
          </a:lstStyle>
          <a:p>
            <a:pPr lvl="0"/>
            <a:r>
              <a:rPr lang="en-US"/>
              <a:t>Presentation Title</a:t>
            </a:r>
          </a:p>
        </p:txBody>
      </p:sp>
      <p:sp>
        <p:nvSpPr>
          <p:cNvPr id="8" name="Content Placeholder 2">
            <a:extLst>
              <a:ext uri="{FF2B5EF4-FFF2-40B4-BE49-F238E27FC236}">
                <a16:creationId xmlns:a16="http://schemas.microsoft.com/office/drawing/2014/main" id="{87FB40DE-1DCD-014B-99B3-15FD46F26ADF}"/>
              </a:ext>
            </a:extLst>
          </p:cNvPr>
          <p:cNvSpPr>
            <a:spLocks noGrp="1"/>
          </p:cNvSpPr>
          <p:nvPr>
            <p:ph idx="1" hasCustomPrompt="1"/>
          </p:nvPr>
        </p:nvSpPr>
        <p:spPr>
          <a:xfrm>
            <a:off x="651164" y="2131330"/>
            <a:ext cx="10918566" cy="4001565"/>
          </a:xfrm>
        </p:spPr>
        <p:txBody>
          <a:bodyPr>
            <a:normAutofit/>
          </a:bodyPr>
          <a:lstStyle>
            <a:lvl1pPr marL="224361" indent="-224361">
              <a:spcBef>
                <a:spcPts val="0"/>
              </a:spcBef>
              <a:spcAft>
                <a:spcPts val="800"/>
              </a:spcAft>
              <a:buClr>
                <a:schemeClr val="bg1">
                  <a:lumMod val="50000"/>
                </a:schemeClr>
              </a:buClr>
              <a:buSzPct val="85000"/>
              <a:buFont typeface="Arial" panose="020B0604020202020204" pitchFamily="34" charset="0"/>
              <a:buChar char="•"/>
              <a:defRPr sz="2667" b="1" spc="0" baseline="0">
                <a:solidFill>
                  <a:srgbClr val="777776"/>
                </a:solidFill>
                <a:latin typeface="Arial" pitchFamily="34" charset="0"/>
                <a:cs typeface="Arial" pitchFamily="34" charset="0"/>
              </a:defRPr>
            </a:lvl1pPr>
            <a:lvl2pPr marL="459306" indent="-234945">
              <a:spcBef>
                <a:spcPts val="0"/>
              </a:spcBef>
              <a:spcAft>
                <a:spcPts val="667"/>
              </a:spcAft>
              <a:buClr>
                <a:schemeClr val="tx1">
                  <a:lumMod val="50000"/>
                  <a:lumOff val="50000"/>
                </a:schemeClr>
              </a:buClr>
              <a:buSzPct val="85000"/>
              <a:buFont typeface="Arial" pitchFamily="34" charset="0"/>
              <a:buChar char="•"/>
              <a:defRPr sz="2400" spc="0" baseline="0">
                <a:solidFill>
                  <a:srgbClr val="777776"/>
                </a:solidFill>
                <a:latin typeface="Arial" pitchFamily="34" charset="0"/>
                <a:cs typeface="Arial" pitchFamily="34" charset="0"/>
              </a:defRPr>
            </a:lvl2pPr>
            <a:lvl3pPr marL="683667" indent="-228594">
              <a:spcBef>
                <a:spcPts val="0"/>
              </a:spcBef>
              <a:spcAft>
                <a:spcPts val="400"/>
              </a:spcAft>
              <a:buClr>
                <a:schemeClr val="tx1">
                  <a:lumMod val="50000"/>
                  <a:lumOff val="50000"/>
                </a:schemeClr>
              </a:buClr>
              <a:buFont typeface="Courier New" panose="02070309020205020404" pitchFamily="49" charset="0"/>
              <a:buChar char="o"/>
              <a:defRPr sz="2133" spc="0" baseline="0">
                <a:solidFill>
                  <a:srgbClr val="777776"/>
                </a:solidFill>
                <a:latin typeface="Arial" pitchFamily="34" charset="0"/>
                <a:cs typeface="Arial" pitchFamily="34" charset="0"/>
              </a:defRPr>
            </a:lvl3pPr>
            <a:lvl4pPr marL="916494" indent="-224361">
              <a:spcBef>
                <a:spcPts val="0"/>
              </a:spcBef>
              <a:spcAft>
                <a:spcPts val="400"/>
              </a:spcAft>
              <a:buClr>
                <a:schemeClr val="tx1">
                  <a:lumMod val="50000"/>
                  <a:lumOff val="50000"/>
                </a:schemeClr>
              </a:buClr>
              <a:buFont typeface="Arial" pitchFamily="34" charset="0"/>
              <a:buChar char="•"/>
              <a:defRPr sz="1867" spc="0" baseline="0">
                <a:solidFill>
                  <a:srgbClr val="777776"/>
                </a:solidFill>
                <a:latin typeface="Arial" pitchFamily="34" charset="0"/>
                <a:cs typeface="Arial" pitchFamily="34" charset="0"/>
              </a:defRPr>
            </a:lvl4pPr>
            <a:lvl5pPr marL="1140855" indent="-226478">
              <a:spcBef>
                <a:spcPts val="0"/>
              </a:spcBef>
              <a:spcAft>
                <a:spcPts val="400"/>
              </a:spcAft>
              <a:buClr>
                <a:schemeClr val="tx1">
                  <a:lumMod val="50000"/>
                  <a:lumOff val="50000"/>
                </a:schemeClr>
              </a:buClr>
              <a:buFont typeface="Courier New" panose="02070309020205020404" pitchFamily="49" charset="0"/>
              <a:buChar char="o"/>
              <a:tabLst/>
              <a:defRPr sz="1867" spc="0" baseline="0">
                <a:solidFill>
                  <a:srgbClr val="777776"/>
                </a:solidFill>
                <a:latin typeface="Arial" pitchFamily="34" charset="0"/>
                <a:cs typeface="Arial" pitchFamily="34" charset="0"/>
              </a:defRPr>
            </a:lvl5pPr>
          </a:lstStyle>
          <a:p>
            <a:pPr lvl="0"/>
            <a:r>
              <a:rPr lang="en-US"/>
              <a:t>Bullets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53C4B6AE-610E-AD4C-B0CA-BFC4D26F020E}"/>
              </a:ext>
            </a:extLst>
          </p:cNvPr>
          <p:cNvSpPr>
            <a:spLocks noGrp="1"/>
          </p:cNvSpPr>
          <p:nvPr>
            <p:ph type="title" hasCustomPrompt="1"/>
          </p:nvPr>
        </p:nvSpPr>
        <p:spPr>
          <a:xfrm>
            <a:off x="636717" y="933920"/>
            <a:ext cx="10918566" cy="1068506"/>
          </a:xfrm>
        </p:spPr>
        <p:txBody>
          <a:bodyPr>
            <a:normAutofit/>
          </a:bodyPr>
          <a:lstStyle>
            <a:lvl1pPr algn="l">
              <a:lnSpc>
                <a:spcPct val="100000"/>
              </a:lnSpc>
              <a:spcAft>
                <a:spcPts val="0"/>
              </a:spcAft>
              <a:defRPr sz="3733" b="1" spc="0" baseline="0">
                <a:solidFill>
                  <a:srgbClr val="92D050"/>
                </a:solidFill>
                <a:latin typeface="Arial" pitchFamily="34" charset="0"/>
                <a:cs typeface="Arial" pitchFamily="34" charset="0"/>
              </a:defRPr>
            </a:lvl1pPr>
          </a:lstStyle>
          <a:p>
            <a:r>
              <a:rPr lang="en-US" dirty="0"/>
              <a:t>Slide Headline</a:t>
            </a:r>
          </a:p>
        </p:txBody>
      </p:sp>
      <p:sp>
        <p:nvSpPr>
          <p:cNvPr id="11" name="Footer Placeholder 4">
            <a:extLst>
              <a:ext uri="{FF2B5EF4-FFF2-40B4-BE49-F238E27FC236}">
                <a16:creationId xmlns:a16="http://schemas.microsoft.com/office/drawing/2014/main" id="{CBABB8CA-D953-9243-906C-B2AE56FFB3A6}"/>
              </a:ext>
            </a:extLst>
          </p:cNvPr>
          <p:cNvSpPr>
            <a:spLocks noGrp="1"/>
          </p:cNvSpPr>
          <p:nvPr>
            <p:ph type="ftr" sz="quarter" idx="11"/>
          </p:nvPr>
        </p:nvSpPr>
        <p:spPr>
          <a:xfrm>
            <a:off x="7428733" y="6325992"/>
            <a:ext cx="4591147" cy="365125"/>
          </a:xfrm>
        </p:spPr>
        <p:txBody>
          <a:bodyPr/>
          <a:lstStyle>
            <a:lvl1pPr algn="r">
              <a:defRPr sz="800" b="1">
                <a:solidFill>
                  <a:schemeClr val="tx1">
                    <a:lumMod val="50000"/>
                    <a:lumOff val="50000"/>
                  </a:schemeClr>
                </a:solidFill>
                <a:latin typeface="Arial" pitchFamily="34" charset="0"/>
                <a:cs typeface="Arial" pitchFamily="34" charset="0"/>
              </a:defRPr>
            </a:lvl1pPr>
          </a:lstStyle>
          <a:p>
            <a:r>
              <a:rPr lang="en-US" dirty="0"/>
              <a:t>Feeding Tomorrow Fund</a:t>
            </a:r>
          </a:p>
        </p:txBody>
      </p:sp>
      <p:sp>
        <p:nvSpPr>
          <p:cNvPr id="12" name="Slide Number Placeholder 5">
            <a:extLst>
              <a:ext uri="{FF2B5EF4-FFF2-40B4-BE49-F238E27FC236}">
                <a16:creationId xmlns:a16="http://schemas.microsoft.com/office/drawing/2014/main" id="{F713AF78-1088-8742-8365-3E2EF3C98D2D}"/>
              </a:ext>
            </a:extLst>
          </p:cNvPr>
          <p:cNvSpPr>
            <a:spLocks noGrp="1"/>
          </p:cNvSpPr>
          <p:nvPr>
            <p:ph type="sldNum" sz="quarter" idx="12"/>
          </p:nvPr>
        </p:nvSpPr>
        <p:spPr>
          <a:xfrm>
            <a:off x="284627" y="6356351"/>
            <a:ext cx="897849" cy="365125"/>
          </a:xfrm>
        </p:spPr>
        <p:txBody>
          <a:bodyPr/>
          <a:lstStyle>
            <a:lvl1pPr algn="l">
              <a:defRPr sz="1200">
                <a:solidFill>
                  <a:schemeClr val="tx1">
                    <a:lumMod val="50000"/>
                    <a:lumOff val="50000"/>
                  </a:schemeClr>
                </a:solidFill>
                <a:latin typeface="Arial" pitchFamily="34" charset="0"/>
                <a:cs typeface="Arial" pitchFamily="34" charset="0"/>
              </a:defRPr>
            </a:lvl1pPr>
          </a:lstStyle>
          <a:p>
            <a:fld id="{033D5EBD-6B78-4E2D-9C66-E9FAF9308C89}" type="slidenum">
              <a:rPr lang="en-US" smtClean="0"/>
              <a:pPr/>
              <a:t>‹#›</a:t>
            </a:fld>
            <a:endParaRPr lang="en-US"/>
          </a:p>
        </p:txBody>
      </p:sp>
      <p:sp>
        <p:nvSpPr>
          <p:cNvPr id="13" name="Rectangle 12">
            <a:extLst>
              <a:ext uri="{FF2B5EF4-FFF2-40B4-BE49-F238E27FC236}">
                <a16:creationId xmlns:a16="http://schemas.microsoft.com/office/drawing/2014/main" id="{6A50960A-524F-E040-8ED4-FFA1345DE36D}"/>
              </a:ext>
            </a:extLst>
          </p:cNvPr>
          <p:cNvSpPr/>
          <p:nvPr userDrawn="1"/>
        </p:nvSpPr>
        <p:spPr>
          <a:xfrm>
            <a:off x="0" y="6810375"/>
            <a:ext cx="12192000" cy="60325"/>
          </a:xfrm>
          <a:prstGeom prst="rect">
            <a:avLst/>
          </a:prstGeom>
          <a:solidFill>
            <a:srgbClr val="FEC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2364109"/>
      </p:ext>
    </p:extLst>
  </p:cSld>
  <p:clrMapOvr>
    <a:masterClrMapping/>
  </p:clrMapOvr>
  <mc:AlternateContent xmlns:mc="http://schemas.openxmlformats.org/markup-compatibility/2006" xmlns:p14="http://schemas.microsoft.com/office/powerpoint/2010/main">
    <mc:Choice Requires="p14">
      <p:transition spd="slow" p14:dur="3000" advTm="5000">
        <p:fade/>
      </p:transition>
    </mc:Choice>
    <mc:Fallback xmlns="">
      <p:transition spd="slow"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84627" y="6514607"/>
            <a:ext cx="897849" cy="365125"/>
          </a:xfrm>
        </p:spPr>
        <p:txBody>
          <a:bodyPr/>
          <a:lstStyle>
            <a:lvl1pPr algn="l">
              <a:defRPr sz="1000">
                <a:solidFill>
                  <a:schemeClr val="tx1">
                    <a:lumMod val="50000"/>
                    <a:lumOff val="50000"/>
                  </a:schemeClr>
                </a:solidFill>
                <a:latin typeface="Arial" pitchFamily="34" charset="0"/>
                <a:cs typeface="Arial" pitchFamily="34" charset="0"/>
              </a:defRPr>
            </a:lvl1pPr>
          </a:lstStyle>
          <a:p>
            <a:fld id="{033D5EBD-6B78-4E2D-9C66-E9FAF9308C89}" type="slidenum">
              <a:rPr lang="en-US" smtClean="0"/>
              <a:pPr/>
              <a:t>‹#›</a:t>
            </a:fld>
            <a:endParaRPr lang="en-US"/>
          </a:p>
        </p:txBody>
      </p:sp>
      <p:sp>
        <p:nvSpPr>
          <p:cNvPr id="9" name="Rectangle 8">
            <a:extLst>
              <a:ext uri="{FF2B5EF4-FFF2-40B4-BE49-F238E27FC236}">
                <a16:creationId xmlns:a16="http://schemas.microsoft.com/office/drawing/2014/main" id="{056918C3-781E-CA46-9BC4-95FB79B60351}"/>
              </a:ext>
            </a:extLst>
          </p:cNvPr>
          <p:cNvSpPr/>
          <p:nvPr userDrawn="1"/>
        </p:nvSpPr>
        <p:spPr>
          <a:xfrm>
            <a:off x="0" y="-1"/>
            <a:ext cx="12192000" cy="777877"/>
          </a:xfrm>
          <a:prstGeom prst="rect">
            <a:avLst/>
          </a:prstGeom>
          <a:solidFill>
            <a:srgbClr val="99C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FB1EF"/>
              </a:solidFill>
            </a:endParaRPr>
          </a:p>
        </p:txBody>
      </p:sp>
      <p:sp>
        <p:nvSpPr>
          <p:cNvPr id="15" name="Text Placeholder 14">
            <a:extLst>
              <a:ext uri="{FF2B5EF4-FFF2-40B4-BE49-F238E27FC236}">
                <a16:creationId xmlns:a16="http://schemas.microsoft.com/office/drawing/2014/main" id="{7B9F61AB-9454-0240-B099-B8D2BB834679}"/>
              </a:ext>
            </a:extLst>
          </p:cNvPr>
          <p:cNvSpPr>
            <a:spLocks noGrp="1"/>
          </p:cNvSpPr>
          <p:nvPr>
            <p:ph type="body" sz="quarter" idx="14" hasCustomPrompt="1"/>
          </p:nvPr>
        </p:nvSpPr>
        <p:spPr>
          <a:xfrm>
            <a:off x="304670" y="179388"/>
            <a:ext cx="11250613" cy="461805"/>
          </a:xfrm>
        </p:spPr>
        <p:txBody>
          <a:bodyPr>
            <a:normAutofit/>
          </a:bodyPr>
          <a:lstStyle>
            <a:lvl1pPr marL="0" indent="0">
              <a:buFontTx/>
              <a:buNone/>
              <a:defRPr sz="2400" b="1" spc="0">
                <a:solidFill>
                  <a:schemeClr val="bg1"/>
                </a:solidFill>
              </a:defRPr>
            </a:lvl1pPr>
          </a:lstStyle>
          <a:p>
            <a:pPr lvl="0"/>
            <a:r>
              <a:rPr lang="en-US"/>
              <a:t>Presentation Title</a:t>
            </a:r>
          </a:p>
        </p:txBody>
      </p:sp>
      <p:sp>
        <p:nvSpPr>
          <p:cNvPr id="7" name="Rectangle 6">
            <a:extLst>
              <a:ext uri="{FF2B5EF4-FFF2-40B4-BE49-F238E27FC236}">
                <a16:creationId xmlns:a16="http://schemas.microsoft.com/office/drawing/2014/main" id="{253BAB2B-A926-714D-B1DE-FFCE92424F0B}"/>
              </a:ext>
            </a:extLst>
          </p:cNvPr>
          <p:cNvSpPr/>
          <p:nvPr userDrawn="1"/>
        </p:nvSpPr>
        <p:spPr>
          <a:xfrm>
            <a:off x="0" y="6810375"/>
            <a:ext cx="12192000" cy="60325"/>
          </a:xfrm>
          <a:prstGeom prst="rect">
            <a:avLst/>
          </a:prstGeom>
          <a:solidFill>
            <a:srgbClr val="FEC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4">
            <a:extLst>
              <a:ext uri="{FF2B5EF4-FFF2-40B4-BE49-F238E27FC236}">
                <a16:creationId xmlns:a16="http://schemas.microsoft.com/office/drawing/2014/main" id="{367EE46A-68AB-2A9C-36CF-2E196A368EC1}"/>
              </a:ext>
            </a:extLst>
          </p:cNvPr>
          <p:cNvSpPr>
            <a:spLocks noGrp="1"/>
          </p:cNvSpPr>
          <p:nvPr>
            <p:ph type="ftr" sz="quarter" idx="11"/>
          </p:nvPr>
        </p:nvSpPr>
        <p:spPr>
          <a:xfrm>
            <a:off x="7428733" y="6325992"/>
            <a:ext cx="4591147" cy="365125"/>
          </a:xfrm>
        </p:spPr>
        <p:txBody>
          <a:bodyPr/>
          <a:lstStyle>
            <a:lvl1pPr algn="r">
              <a:defRPr sz="800" b="1">
                <a:solidFill>
                  <a:schemeClr val="tx1">
                    <a:lumMod val="50000"/>
                    <a:lumOff val="50000"/>
                  </a:schemeClr>
                </a:solidFill>
                <a:latin typeface="Arial" pitchFamily="34" charset="0"/>
                <a:cs typeface="Arial" pitchFamily="34" charset="0"/>
              </a:defRPr>
            </a:lvl1pPr>
          </a:lstStyle>
          <a:p>
            <a:r>
              <a:rPr lang="en-US" dirty="0"/>
              <a:t>Feeding Tomorrow Fund</a:t>
            </a:r>
          </a:p>
        </p:txBody>
      </p:sp>
    </p:spTree>
    <p:extLst>
      <p:ext uri="{BB962C8B-B14F-4D97-AF65-F5344CB8AC3E}">
        <p14:creationId xmlns:p14="http://schemas.microsoft.com/office/powerpoint/2010/main" val="4100168174"/>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84627" y="6514607"/>
            <a:ext cx="897849" cy="365125"/>
          </a:xfrm>
        </p:spPr>
        <p:txBody>
          <a:bodyPr/>
          <a:lstStyle>
            <a:lvl1pPr algn="l">
              <a:defRPr sz="1000">
                <a:solidFill>
                  <a:schemeClr val="tx1">
                    <a:lumMod val="50000"/>
                    <a:lumOff val="50000"/>
                  </a:schemeClr>
                </a:solidFill>
                <a:latin typeface="Arial" pitchFamily="34" charset="0"/>
                <a:cs typeface="Arial" pitchFamily="34" charset="0"/>
              </a:defRPr>
            </a:lvl1pPr>
          </a:lstStyle>
          <a:p>
            <a:fld id="{033D5EBD-6B78-4E2D-9C66-E9FAF9308C89}" type="slidenum">
              <a:rPr lang="en-US" smtClean="0"/>
              <a:pPr/>
              <a:t>‹#›</a:t>
            </a:fld>
            <a:endParaRPr lang="en-US"/>
          </a:p>
        </p:txBody>
      </p:sp>
      <p:sp>
        <p:nvSpPr>
          <p:cNvPr id="9" name="Rectangle 8">
            <a:extLst>
              <a:ext uri="{FF2B5EF4-FFF2-40B4-BE49-F238E27FC236}">
                <a16:creationId xmlns:a16="http://schemas.microsoft.com/office/drawing/2014/main" id="{056918C3-781E-CA46-9BC4-95FB79B60351}"/>
              </a:ext>
            </a:extLst>
          </p:cNvPr>
          <p:cNvSpPr/>
          <p:nvPr userDrawn="1"/>
        </p:nvSpPr>
        <p:spPr>
          <a:xfrm>
            <a:off x="0" y="-1"/>
            <a:ext cx="12192000" cy="777877"/>
          </a:xfrm>
          <a:prstGeom prst="rect">
            <a:avLst/>
          </a:prstGeom>
          <a:solidFill>
            <a:srgbClr val="99C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FB1EF"/>
              </a:solidFill>
            </a:endParaRPr>
          </a:p>
        </p:txBody>
      </p:sp>
      <p:sp>
        <p:nvSpPr>
          <p:cNvPr id="15" name="Text Placeholder 14">
            <a:extLst>
              <a:ext uri="{FF2B5EF4-FFF2-40B4-BE49-F238E27FC236}">
                <a16:creationId xmlns:a16="http://schemas.microsoft.com/office/drawing/2014/main" id="{7B9F61AB-9454-0240-B099-B8D2BB834679}"/>
              </a:ext>
            </a:extLst>
          </p:cNvPr>
          <p:cNvSpPr>
            <a:spLocks noGrp="1"/>
          </p:cNvSpPr>
          <p:nvPr>
            <p:ph type="body" sz="quarter" idx="14" hasCustomPrompt="1"/>
          </p:nvPr>
        </p:nvSpPr>
        <p:spPr>
          <a:xfrm>
            <a:off x="304670" y="179388"/>
            <a:ext cx="11250613" cy="461805"/>
          </a:xfrm>
        </p:spPr>
        <p:txBody>
          <a:bodyPr>
            <a:normAutofit/>
          </a:bodyPr>
          <a:lstStyle>
            <a:lvl1pPr marL="0" indent="0">
              <a:buFontTx/>
              <a:buNone/>
              <a:defRPr sz="2400" b="1" spc="0">
                <a:solidFill>
                  <a:schemeClr val="bg1"/>
                </a:solidFill>
              </a:defRPr>
            </a:lvl1pPr>
          </a:lstStyle>
          <a:p>
            <a:pPr lvl="0"/>
            <a:r>
              <a:rPr lang="en-US"/>
              <a:t>Presentation Title</a:t>
            </a:r>
          </a:p>
        </p:txBody>
      </p:sp>
      <p:sp>
        <p:nvSpPr>
          <p:cNvPr id="7" name="Rectangle 6">
            <a:extLst>
              <a:ext uri="{FF2B5EF4-FFF2-40B4-BE49-F238E27FC236}">
                <a16:creationId xmlns:a16="http://schemas.microsoft.com/office/drawing/2014/main" id="{253BAB2B-A926-714D-B1DE-FFCE92424F0B}"/>
              </a:ext>
            </a:extLst>
          </p:cNvPr>
          <p:cNvSpPr/>
          <p:nvPr userDrawn="1"/>
        </p:nvSpPr>
        <p:spPr>
          <a:xfrm>
            <a:off x="0" y="6810375"/>
            <a:ext cx="12192000" cy="60325"/>
          </a:xfrm>
          <a:prstGeom prst="rect">
            <a:avLst/>
          </a:prstGeom>
          <a:solidFill>
            <a:srgbClr val="FEC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099C6E5-3CF9-4E1B-882C-FF6A21D05841}"/>
              </a:ext>
            </a:extLst>
          </p:cNvPr>
          <p:cNvSpPr>
            <a:spLocks noGrp="1"/>
          </p:cNvSpPr>
          <p:nvPr>
            <p:ph type="title" hasCustomPrompt="1"/>
          </p:nvPr>
        </p:nvSpPr>
        <p:spPr>
          <a:xfrm>
            <a:off x="636717" y="933920"/>
            <a:ext cx="10918566" cy="1068506"/>
          </a:xfrm>
        </p:spPr>
        <p:txBody>
          <a:bodyPr>
            <a:normAutofit/>
          </a:bodyPr>
          <a:lstStyle>
            <a:lvl1pPr algn="l">
              <a:lnSpc>
                <a:spcPts val="5867"/>
              </a:lnSpc>
              <a:defRPr sz="3733" b="1" spc="0" baseline="0">
                <a:solidFill>
                  <a:srgbClr val="92D050"/>
                </a:solidFill>
                <a:latin typeface="Arial" pitchFamily="34" charset="0"/>
                <a:cs typeface="Arial" pitchFamily="34" charset="0"/>
              </a:defRPr>
            </a:lvl1pPr>
          </a:lstStyle>
          <a:p>
            <a:r>
              <a:rPr lang="en-US" dirty="0"/>
              <a:t>Slide Headline</a:t>
            </a:r>
          </a:p>
        </p:txBody>
      </p:sp>
      <p:sp>
        <p:nvSpPr>
          <p:cNvPr id="2" name="Footer Placeholder 4">
            <a:extLst>
              <a:ext uri="{FF2B5EF4-FFF2-40B4-BE49-F238E27FC236}">
                <a16:creationId xmlns:a16="http://schemas.microsoft.com/office/drawing/2014/main" id="{36A44F4E-63AF-A00C-72FA-76381F9039EF}"/>
              </a:ext>
            </a:extLst>
          </p:cNvPr>
          <p:cNvSpPr>
            <a:spLocks noGrp="1"/>
          </p:cNvSpPr>
          <p:nvPr>
            <p:ph type="ftr" sz="quarter" idx="11"/>
          </p:nvPr>
        </p:nvSpPr>
        <p:spPr>
          <a:xfrm>
            <a:off x="7428733" y="6325992"/>
            <a:ext cx="4591147" cy="365125"/>
          </a:xfrm>
        </p:spPr>
        <p:txBody>
          <a:bodyPr/>
          <a:lstStyle>
            <a:lvl1pPr algn="r">
              <a:defRPr sz="800" b="1">
                <a:solidFill>
                  <a:schemeClr val="tx1">
                    <a:lumMod val="50000"/>
                    <a:lumOff val="50000"/>
                  </a:schemeClr>
                </a:solidFill>
                <a:latin typeface="Arial" pitchFamily="34" charset="0"/>
                <a:cs typeface="Arial" pitchFamily="34" charset="0"/>
              </a:defRPr>
            </a:lvl1pPr>
          </a:lstStyle>
          <a:p>
            <a:r>
              <a:rPr lang="en-US" dirty="0"/>
              <a:t>Feeding Tomorrow Fund</a:t>
            </a:r>
          </a:p>
        </p:txBody>
      </p:sp>
    </p:spTree>
    <p:extLst>
      <p:ext uri="{BB962C8B-B14F-4D97-AF65-F5344CB8AC3E}">
        <p14:creationId xmlns:p14="http://schemas.microsoft.com/office/powerpoint/2010/main" val="264051341"/>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6DB05A6-F94E-384D-B1E7-6BC19AF91CFA}"/>
              </a:ext>
            </a:extLst>
          </p:cNvPr>
          <p:cNvSpPr>
            <a:spLocks noGrp="1"/>
          </p:cNvSpPr>
          <p:nvPr>
            <p:ph type="pic" sz="quarter" idx="13"/>
          </p:nvPr>
        </p:nvSpPr>
        <p:spPr>
          <a:xfrm>
            <a:off x="6273800" y="777876"/>
            <a:ext cx="5918200" cy="6032499"/>
          </a:xfrm>
        </p:spPr>
        <p:txBody>
          <a:bodyPr/>
          <a:lstStyle>
            <a:lvl1pPr marL="0" indent="0">
              <a:buNone/>
              <a:defRPr/>
            </a:lvl1pPr>
          </a:lstStyle>
          <a:p>
            <a:endParaRPr lang="en-US"/>
          </a:p>
        </p:txBody>
      </p:sp>
      <p:sp>
        <p:nvSpPr>
          <p:cNvPr id="2" name="Title 1"/>
          <p:cNvSpPr>
            <a:spLocks noGrp="1"/>
          </p:cNvSpPr>
          <p:nvPr>
            <p:ph type="title" hasCustomPrompt="1"/>
          </p:nvPr>
        </p:nvSpPr>
        <p:spPr>
          <a:xfrm>
            <a:off x="304670" y="1236264"/>
            <a:ext cx="5674466" cy="1462691"/>
          </a:xfrm>
        </p:spPr>
        <p:txBody>
          <a:bodyPr>
            <a:normAutofit/>
          </a:bodyPr>
          <a:lstStyle>
            <a:lvl1pPr algn="l">
              <a:lnSpc>
                <a:spcPct val="100000"/>
              </a:lnSpc>
              <a:defRPr sz="3733" b="1" spc="0" baseline="0">
                <a:solidFill>
                  <a:srgbClr val="92D050"/>
                </a:solidFill>
                <a:latin typeface="Arial" pitchFamily="34" charset="0"/>
                <a:cs typeface="Arial" pitchFamily="34" charset="0"/>
              </a:defRPr>
            </a:lvl1pPr>
          </a:lstStyle>
          <a:p>
            <a:r>
              <a:rPr lang="en-US" dirty="0"/>
              <a:t>Slide Headline</a:t>
            </a:r>
          </a:p>
        </p:txBody>
      </p:sp>
      <p:sp>
        <p:nvSpPr>
          <p:cNvPr id="3" name="Content Placeholder 2"/>
          <p:cNvSpPr>
            <a:spLocks noGrp="1"/>
          </p:cNvSpPr>
          <p:nvPr>
            <p:ph idx="1" hasCustomPrompt="1"/>
          </p:nvPr>
        </p:nvSpPr>
        <p:spPr>
          <a:xfrm>
            <a:off x="304670" y="2835638"/>
            <a:ext cx="5674466" cy="3121813"/>
          </a:xfrm>
        </p:spPr>
        <p:txBody>
          <a:bodyPr>
            <a:normAutofit/>
          </a:bodyPr>
          <a:lstStyle>
            <a:lvl1pPr marL="224361" indent="-224361">
              <a:spcBef>
                <a:spcPts val="0"/>
              </a:spcBef>
              <a:spcAft>
                <a:spcPts val="800"/>
              </a:spcAft>
              <a:buClr>
                <a:schemeClr val="bg1">
                  <a:lumMod val="50000"/>
                </a:schemeClr>
              </a:buClr>
              <a:buSzPct val="85000"/>
              <a:buFont typeface="Arial" panose="020B0604020202020204" pitchFamily="34" charset="0"/>
              <a:buChar char="•"/>
              <a:defRPr sz="2667" b="1" spc="0" baseline="0">
                <a:solidFill>
                  <a:srgbClr val="777776"/>
                </a:solidFill>
                <a:latin typeface="Arial" pitchFamily="34" charset="0"/>
                <a:cs typeface="Arial" pitchFamily="34" charset="0"/>
              </a:defRPr>
            </a:lvl1pPr>
            <a:lvl2pPr marL="459306" indent="-234945">
              <a:spcBef>
                <a:spcPts val="0"/>
              </a:spcBef>
              <a:spcAft>
                <a:spcPts val="667"/>
              </a:spcAft>
              <a:buClr>
                <a:schemeClr val="tx1">
                  <a:lumMod val="50000"/>
                  <a:lumOff val="50000"/>
                </a:schemeClr>
              </a:buClr>
              <a:buSzPct val="85000"/>
              <a:buFont typeface="Arial" pitchFamily="34" charset="0"/>
              <a:buChar char="•"/>
              <a:defRPr sz="2400" spc="0" baseline="0">
                <a:solidFill>
                  <a:srgbClr val="777776"/>
                </a:solidFill>
                <a:latin typeface="Arial" pitchFamily="34" charset="0"/>
                <a:cs typeface="Arial" pitchFamily="34" charset="0"/>
              </a:defRPr>
            </a:lvl2pPr>
            <a:lvl3pPr marL="683667" indent="-228594">
              <a:spcBef>
                <a:spcPts val="0"/>
              </a:spcBef>
              <a:spcAft>
                <a:spcPts val="400"/>
              </a:spcAft>
              <a:buClr>
                <a:schemeClr val="tx1">
                  <a:lumMod val="50000"/>
                  <a:lumOff val="50000"/>
                </a:schemeClr>
              </a:buClr>
              <a:buFont typeface="Courier New" panose="02070309020205020404" pitchFamily="49" charset="0"/>
              <a:buChar char="o"/>
              <a:defRPr sz="2133" spc="0" baseline="0">
                <a:solidFill>
                  <a:srgbClr val="777776"/>
                </a:solidFill>
                <a:latin typeface="Arial" pitchFamily="34" charset="0"/>
                <a:cs typeface="Arial" pitchFamily="34" charset="0"/>
              </a:defRPr>
            </a:lvl3pPr>
            <a:lvl4pPr marL="916494" indent="-224361">
              <a:spcBef>
                <a:spcPts val="0"/>
              </a:spcBef>
              <a:spcAft>
                <a:spcPts val="400"/>
              </a:spcAft>
              <a:buClr>
                <a:schemeClr val="tx1">
                  <a:lumMod val="50000"/>
                  <a:lumOff val="50000"/>
                </a:schemeClr>
              </a:buClr>
              <a:buFont typeface="Arial" pitchFamily="34" charset="0"/>
              <a:buChar char="•"/>
              <a:defRPr sz="1867" spc="0" baseline="0">
                <a:solidFill>
                  <a:srgbClr val="777776"/>
                </a:solidFill>
                <a:latin typeface="Arial" pitchFamily="34" charset="0"/>
                <a:cs typeface="Arial" pitchFamily="34" charset="0"/>
              </a:defRPr>
            </a:lvl4pPr>
            <a:lvl5pPr marL="1140855" indent="-226478">
              <a:spcBef>
                <a:spcPts val="0"/>
              </a:spcBef>
              <a:spcAft>
                <a:spcPts val="400"/>
              </a:spcAft>
              <a:buClr>
                <a:schemeClr val="tx1">
                  <a:lumMod val="50000"/>
                  <a:lumOff val="50000"/>
                </a:schemeClr>
              </a:buClr>
              <a:buFont typeface="Courier New" panose="02070309020205020404" pitchFamily="49" charset="0"/>
              <a:buChar char="o"/>
              <a:tabLst/>
              <a:defRPr sz="1867" spc="0" baseline="0">
                <a:solidFill>
                  <a:srgbClr val="777776"/>
                </a:solidFill>
                <a:latin typeface="Arial" pitchFamily="34" charset="0"/>
                <a:cs typeface="Arial" pitchFamily="34" charset="0"/>
              </a:defRPr>
            </a:lvl5pPr>
          </a:lstStyle>
          <a:p>
            <a:pPr lvl="0"/>
            <a:r>
              <a:rPr lang="en-US"/>
              <a:t>Bullets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284627" y="6341172"/>
            <a:ext cx="897849" cy="365125"/>
          </a:xfrm>
        </p:spPr>
        <p:txBody>
          <a:bodyPr/>
          <a:lstStyle>
            <a:lvl1pPr algn="l">
              <a:defRPr sz="1200">
                <a:solidFill>
                  <a:schemeClr val="tx1">
                    <a:lumMod val="50000"/>
                    <a:lumOff val="50000"/>
                  </a:schemeClr>
                </a:solidFill>
                <a:latin typeface="Arial" pitchFamily="34" charset="0"/>
                <a:cs typeface="Arial" pitchFamily="34" charset="0"/>
              </a:defRPr>
            </a:lvl1pPr>
          </a:lstStyle>
          <a:p>
            <a:fld id="{033D5EBD-6B78-4E2D-9C66-E9FAF9308C89}" type="slidenum">
              <a:rPr lang="en-US" smtClean="0"/>
              <a:pPr/>
              <a:t>‹#›</a:t>
            </a:fld>
            <a:endParaRPr lang="en-US"/>
          </a:p>
        </p:txBody>
      </p:sp>
      <p:sp>
        <p:nvSpPr>
          <p:cNvPr id="9" name="Rectangle 8">
            <a:extLst>
              <a:ext uri="{FF2B5EF4-FFF2-40B4-BE49-F238E27FC236}">
                <a16:creationId xmlns:a16="http://schemas.microsoft.com/office/drawing/2014/main" id="{056918C3-781E-CA46-9BC4-95FB79B60351}"/>
              </a:ext>
            </a:extLst>
          </p:cNvPr>
          <p:cNvSpPr/>
          <p:nvPr userDrawn="1"/>
        </p:nvSpPr>
        <p:spPr>
          <a:xfrm>
            <a:off x="0" y="-1"/>
            <a:ext cx="12192000" cy="777877"/>
          </a:xfrm>
          <a:prstGeom prst="rect">
            <a:avLst/>
          </a:prstGeom>
          <a:solidFill>
            <a:srgbClr val="99C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FB1EF"/>
              </a:solidFill>
            </a:endParaRPr>
          </a:p>
        </p:txBody>
      </p:sp>
      <p:sp>
        <p:nvSpPr>
          <p:cNvPr id="15" name="Text Placeholder 14">
            <a:extLst>
              <a:ext uri="{FF2B5EF4-FFF2-40B4-BE49-F238E27FC236}">
                <a16:creationId xmlns:a16="http://schemas.microsoft.com/office/drawing/2014/main" id="{7B9F61AB-9454-0240-B099-B8D2BB834679}"/>
              </a:ext>
            </a:extLst>
          </p:cNvPr>
          <p:cNvSpPr>
            <a:spLocks noGrp="1"/>
          </p:cNvSpPr>
          <p:nvPr>
            <p:ph type="body" sz="quarter" idx="14" hasCustomPrompt="1"/>
          </p:nvPr>
        </p:nvSpPr>
        <p:spPr>
          <a:xfrm>
            <a:off x="304670" y="179388"/>
            <a:ext cx="11250613" cy="461805"/>
          </a:xfrm>
        </p:spPr>
        <p:txBody>
          <a:bodyPr>
            <a:normAutofit/>
          </a:bodyPr>
          <a:lstStyle>
            <a:lvl1pPr marL="0" indent="0">
              <a:buFontTx/>
              <a:buNone/>
              <a:defRPr sz="2400" b="1" spc="0">
                <a:solidFill>
                  <a:schemeClr val="bg1"/>
                </a:solidFill>
              </a:defRPr>
            </a:lvl1pPr>
          </a:lstStyle>
          <a:p>
            <a:pPr lvl="0"/>
            <a:r>
              <a:rPr lang="en-US"/>
              <a:t>Presentation Title</a:t>
            </a:r>
          </a:p>
        </p:txBody>
      </p:sp>
      <p:sp>
        <p:nvSpPr>
          <p:cNvPr id="7" name="Rectangle 6">
            <a:extLst>
              <a:ext uri="{FF2B5EF4-FFF2-40B4-BE49-F238E27FC236}">
                <a16:creationId xmlns:a16="http://schemas.microsoft.com/office/drawing/2014/main" id="{253BAB2B-A926-714D-B1DE-FFCE92424F0B}"/>
              </a:ext>
            </a:extLst>
          </p:cNvPr>
          <p:cNvSpPr/>
          <p:nvPr userDrawn="1"/>
        </p:nvSpPr>
        <p:spPr>
          <a:xfrm>
            <a:off x="0" y="6810375"/>
            <a:ext cx="12192000" cy="60325"/>
          </a:xfrm>
          <a:prstGeom prst="rect">
            <a:avLst/>
          </a:prstGeom>
          <a:solidFill>
            <a:srgbClr val="FEC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75BB723-17F2-0C0B-9EC0-DC9A91126DD0}"/>
              </a:ext>
            </a:extLst>
          </p:cNvPr>
          <p:cNvSpPr>
            <a:spLocks noGrp="1"/>
          </p:cNvSpPr>
          <p:nvPr>
            <p:ph type="ftr" sz="quarter" idx="11"/>
          </p:nvPr>
        </p:nvSpPr>
        <p:spPr>
          <a:xfrm>
            <a:off x="1387989" y="6341172"/>
            <a:ext cx="4591147" cy="365125"/>
          </a:xfrm>
        </p:spPr>
        <p:txBody>
          <a:bodyPr/>
          <a:lstStyle>
            <a:lvl1pPr algn="r">
              <a:defRPr sz="800" b="1">
                <a:solidFill>
                  <a:schemeClr val="tx1">
                    <a:lumMod val="50000"/>
                    <a:lumOff val="50000"/>
                  </a:schemeClr>
                </a:solidFill>
                <a:latin typeface="Arial" pitchFamily="34" charset="0"/>
                <a:cs typeface="Arial" pitchFamily="34" charset="0"/>
              </a:defRPr>
            </a:lvl1pPr>
          </a:lstStyle>
          <a:p>
            <a:r>
              <a:rPr lang="en-US" dirty="0"/>
              <a:t>Feeding Tomorrow Fund</a:t>
            </a:r>
          </a:p>
        </p:txBody>
      </p:sp>
    </p:spTree>
    <p:extLst>
      <p:ext uri="{BB962C8B-B14F-4D97-AF65-F5344CB8AC3E}">
        <p14:creationId xmlns:p14="http://schemas.microsoft.com/office/powerpoint/2010/main" val="2237922754"/>
      </p:ext>
    </p:extLst>
  </p:cSld>
  <p:clrMapOvr>
    <a:masterClrMapping/>
  </p:clrMapOvr>
  <mc:AlternateContent xmlns:mc="http://schemas.openxmlformats.org/markup-compatibility/2006" xmlns:p14="http://schemas.microsoft.com/office/powerpoint/2010/main">
    <mc:Choice Requires="p14">
      <p:transition spd="slow" p14:dur="3000" advTm="5000">
        <p:fade/>
      </p:transition>
    </mc:Choice>
    <mc:Fallback xmlns="">
      <p:transition spd="slow"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a:t>© Institute of Food Technologists</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33D5EBD-6B78-4E2D-9C66-E9FAF9308C89}" type="slidenum">
              <a:rPr lang="en-US" smtClean="0"/>
              <a:pPr/>
              <a:t>‹#›</a:t>
            </a:fld>
            <a:endParaRPr lang="en-US"/>
          </a:p>
        </p:txBody>
      </p:sp>
    </p:spTree>
    <p:extLst>
      <p:ext uri="{BB962C8B-B14F-4D97-AF65-F5344CB8AC3E}">
        <p14:creationId xmlns:p14="http://schemas.microsoft.com/office/powerpoint/2010/main" val="1655513787"/>
      </p:ext>
    </p:extLst>
  </p:cSld>
  <p:clrMap bg1="lt1" tx1="dk1" bg2="lt2" tx2="dk2" accent1="accent1" accent2="accent2" accent3="accent3" accent4="accent4" accent5="accent5" accent6="accent6" hlink="hlink" folHlink="folHlink"/>
  <p:sldLayoutIdLst>
    <p:sldLayoutId id="2147483664" r:id="rId1"/>
    <p:sldLayoutId id="2147483723" r:id="rId2"/>
    <p:sldLayoutId id="2147483724" r:id="rId3"/>
    <p:sldLayoutId id="2147483725" r:id="rId4"/>
    <p:sldLayoutId id="2147483666" r:id="rId5"/>
    <p:sldLayoutId id="2147483719" r:id="rId6"/>
    <p:sldLayoutId id="2147483722" r:id="rId7"/>
    <p:sldLayoutId id="2147483721" r:id="rId8"/>
    <p:sldLayoutId id="2147483665" r:id="rId9"/>
    <p:sldLayoutId id="2147483668" r:id="rId10"/>
    <p:sldLayoutId id="2147483711" r:id="rId11"/>
    <p:sldLayoutId id="2147483712" r:id="rId12"/>
    <p:sldLayoutId id="2147483667" r:id="rId13"/>
    <p:sldLayoutId id="2147483672" r:id="rId14"/>
    <p:sldLayoutId id="2147483726" r:id="rId15"/>
    <p:sldLayoutId id="2147483727" r:id="rId16"/>
  </p:sldLayoutIdLst>
  <mc:AlternateContent xmlns:mc="http://schemas.openxmlformats.org/markup-compatibility/2006" xmlns:p14="http://schemas.microsoft.com/office/powerpoint/2010/main">
    <mc:Choice Requires="p14">
      <p:transition spd="slow" p14:dur="3000" advTm="5000">
        <p:fade/>
      </p:transition>
    </mc:Choice>
    <mc:Fallback xmlns="">
      <p:transition spd="slow" advTm="5000">
        <p:fade/>
      </p:transition>
    </mc:Fallback>
  </mc:AlternateContent>
  <p:hf hdr="0" dt="0"/>
  <p:txStyles>
    <p:titleStyle>
      <a:lvl1pPr algn="l" defTabSz="1219170" rtl="0" eaLnBrk="1" latinLnBrk="0" hangingPunct="1">
        <a:spcBef>
          <a:spcPct val="0"/>
        </a:spcBef>
        <a:buNone/>
        <a:defRPr sz="5867" kern="1200">
          <a:solidFill>
            <a:schemeClr val="tx1"/>
          </a:solidFill>
          <a:latin typeface="Arial" panose="020B0604020202020204" pitchFamily="34" charset="0"/>
          <a:ea typeface="+mj-ea"/>
          <a:cs typeface="Arial" panose="020B0604020202020204" pitchFamily="34" charset="0"/>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32.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2.jpeg"/><Relationship Id="rId2" Type="http://schemas.openxmlformats.org/officeDocument/2006/relationships/diagramData" Target="../diagrams/data1.xml"/><Relationship Id="rId16" Type="http://schemas.openxmlformats.org/officeDocument/2006/relationships/image" Target="../media/image35.jpeg"/><Relationship Id="rId1" Type="http://schemas.openxmlformats.org/officeDocument/2006/relationships/slideLayout" Target="../slideLayouts/slideLayout10.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image" Target="../media/image34.jpeg"/><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33.jpeg"/></Relationships>
</file>

<file path=ppt/slides/_rels/slide8.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hyperlink" Target="https://feedingtomorrow.nepris.com/site" TargetMode="External"/><Relationship Id="rId7"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hyperlink" Target="https://www.cuecareer.com/industryassociation/institute-of-food-technologist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C05E2-DC23-6837-3E9D-15E3E9DCE08E}"/>
              </a:ext>
            </a:extLst>
          </p:cNvPr>
          <p:cNvSpPr>
            <a:spLocks noGrp="1"/>
          </p:cNvSpPr>
          <p:nvPr>
            <p:ph type="ctrTitle"/>
          </p:nvPr>
        </p:nvSpPr>
        <p:spPr>
          <a:xfrm>
            <a:off x="6096000" y="1740042"/>
            <a:ext cx="6011349" cy="886756"/>
          </a:xfrm>
        </p:spPr>
        <p:txBody>
          <a:bodyPr>
            <a:normAutofit fontScale="90000"/>
          </a:bodyPr>
          <a:lstStyle/>
          <a:p>
            <a:pPr algn="ctr"/>
            <a:r>
              <a:rPr lang="en-US" dirty="0"/>
              <a:t>Science of Food Educator Expo</a:t>
            </a:r>
          </a:p>
        </p:txBody>
      </p:sp>
      <p:sp>
        <p:nvSpPr>
          <p:cNvPr id="3" name="Subtitle 2">
            <a:extLst>
              <a:ext uri="{FF2B5EF4-FFF2-40B4-BE49-F238E27FC236}">
                <a16:creationId xmlns:a16="http://schemas.microsoft.com/office/drawing/2014/main" id="{F2EFDE58-7249-EBCC-9052-0D951996220C}"/>
              </a:ext>
            </a:extLst>
          </p:cNvPr>
          <p:cNvSpPr>
            <a:spLocks noGrp="1"/>
          </p:cNvSpPr>
          <p:nvPr>
            <p:ph type="subTitle" idx="1"/>
          </p:nvPr>
        </p:nvSpPr>
        <p:spPr/>
        <p:txBody>
          <a:bodyPr/>
          <a:lstStyle/>
          <a:p>
            <a:r>
              <a:rPr lang="en-US" dirty="0"/>
              <a:t>INSERT DATE/TIME/SPEAKERS</a:t>
            </a:r>
          </a:p>
        </p:txBody>
      </p:sp>
    </p:spTree>
    <p:extLst>
      <p:ext uri="{BB962C8B-B14F-4D97-AF65-F5344CB8AC3E}">
        <p14:creationId xmlns:p14="http://schemas.microsoft.com/office/powerpoint/2010/main" val="167450832"/>
      </p:ext>
    </p:extLst>
  </p:cSld>
  <p:clrMapOvr>
    <a:masterClrMapping/>
  </p:clrMapOvr>
  <mc:AlternateContent xmlns:mc="http://schemas.openxmlformats.org/markup-compatibility/2006" xmlns:p14="http://schemas.microsoft.com/office/powerpoint/2010/main">
    <mc:Choice Requires="p14">
      <p:transition spd="slow" p14:dur="3000" advTm="5000">
        <p:fade/>
      </p:transition>
    </mc:Choice>
    <mc:Fallback xmlns="">
      <p:transition spd="slow" advTm="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A69EDE-C502-30A2-1D25-F363C7B74470}"/>
              </a:ext>
            </a:extLst>
          </p:cNvPr>
          <p:cNvSpPr>
            <a:spLocks noGrp="1"/>
          </p:cNvSpPr>
          <p:nvPr>
            <p:ph idx="10"/>
          </p:nvPr>
        </p:nvSpPr>
        <p:spPr/>
        <p:txBody>
          <a:bodyPr/>
          <a:lstStyle/>
          <a:p>
            <a:r>
              <a:rPr lang="en-US" dirty="0"/>
              <a:t>NAME</a:t>
            </a:r>
          </a:p>
        </p:txBody>
      </p:sp>
      <p:sp>
        <p:nvSpPr>
          <p:cNvPr id="3" name="Text Placeholder 2">
            <a:extLst>
              <a:ext uri="{FF2B5EF4-FFF2-40B4-BE49-F238E27FC236}">
                <a16:creationId xmlns:a16="http://schemas.microsoft.com/office/drawing/2014/main" id="{1BF4B493-3A62-F63A-18A2-3B9C47EB0301}"/>
              </a:ext>
            </a:extLst>
          </p:cNvPr>
          <p:cNvSpPr>
            <a:spLocks noGrp="1"/>
          </p:cNvSpPr>
          <p:nvPr>
            <p:ph type="body" sz="quarter" idx="13"/>
          </p:nvPr>
        </p:nvSpPr>
        <p:spPr/>
        <p:txBody>
          <a:bodyPr/>
          <a:lstStyle/>
          <a:p>
            <a:r>
              <a:rPr lang="en-US" dirty="0"/>
              <a:t>Hands-On Experiments</a:t>
            </a:r>
          </a:p>
        </p:txBody>
      </p:sp>
    </p:spTree>
    <p:extLst>
      <p:ext uri="{BB962C8B-B14F-4D97-AF65-F5344CB8AC3E}">
        <p14:creationId xmlns:p14="http://schemas.microsoft.com/office/powerpoint/2010/main" val="2492023267"/>
      </p:ext>
    </p:extLst>
  </p:cSld>
  <p:clrMapOvr>
    <a:masterClrMapping/>
  </p:clrMapOvr>
  <mc:AlternateContent xmlns:mc="http://schemas.openxmlformats.org/markup-compatibility/2006" xmlns:p14="http://schemas.microsoft.com/office/powerpoint/2010/main">
    <mc:Choice Requires="p14">
      <p:transition spd="slow" p14:dur="3000" advTm="5000">
        <p:fade/>
      </p:transition>
    </mc:Choice>
    <mc:Fallback xmlns="">
      <p:transition spd="slow" advTm="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58406F-1814-B99F-FCD1-11A6CB01A20B}"/>
              </a:ext>
            </a:extLst>
          </p:cNvPr>
          <p:cNvSpPr>
            <a:spLocks noGrp="1"/>
          </p:cNvSpPr>
          <p:nvPr>
            <p:ph idx="10"/>
          </p:nvPr>
        </p:nvSpPr>
        <p:spPr/>
        <p:txBody>
          <a:bodyPr/>
          <a:lstStyle/>
          <a:p>
            <a:r>
              <a:rPr lang="en-US" dirty="0"/>
              <a:t>NAME</a:t>
            </a:r>
          </a:p>
        </p:txBody>
      </p:sp>
      <p:sp>
        <p:nvSpPr>
          <p:cNvPr id="3" name="Text Placeholder 2">
            <a:extLst>
              <a:ext uri="{FF2B5EF4-FFF2-40B4-BE49-F238E27FC236}">
                <a16:creationId xmlns:a16="http://schemas.microsoft.com/office/drawing/2014/main" id="{B78BF517-D790-E740-98C8-B9EF7814C06A}"/>
              </a:ext>
            </a:extLst>
          </p:cNvPr>
          <p:cNvSpPr>
            <a:spLocks noGrp="1"/>
          </p:cNvSpPr>
          <p:nvPr>
            <p:ph type="body" sz="quarter" idx="13"/>
          </p:nvPr>
        </p:nvSpPr>
        <p:spPr/>
        <p:txBody>
          <a:bodyPr/>
          <a:lstStyle/>
          <a:p>
            <a:r>
              <a:rPr lang="en-US" dirty="0"/>
              <a:t>Multimedia</a:t>
            </a:r>
          </a:p>
        </p:txBody>
      </p:sp>
    </p:spTree>
    <p:extLst>
      <p:ext uri="{BB962C8B-B14F-4D97-AF65-F5344CB8AC3E}">
        <p14:creationId xmlns:p14="http://schemas.microsoft.com/office/powerpoint/2010/main" val="2138044588"/>
      </p:ext>
    </p:extLst>
  </p:cSld>
  <p:clrMapOvr>
    <a:masterClrMapping/>
  </p:clrMapOvr>
  <mc:AlternateContent xmlns:mc="http://schemas.openxmlformats.org/markup-compatibility/2006" xmlns:p14="http://schemas.microsoft.com/office/powerpoint/2010/main">
    <mc:Choice Requires="p14">
      <p:transition spd="slow" p14:dur="3000" advTm="5000">
        <p:fade/>
      </p:transition>
    </mc:Choice>
    <mc:Fallback xmlns="">
      <p:transition spd="slow" advTm="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8333949-48B9-C460-64F7-8797140ACF2E}"/>
              </a:ext>
            </a:extLst>
          </p:cNvPr>
          <p:cNvSpPr>
            <a:spLocks noGrp="1"/>
          </p:cNvSpPr>
          <p:nvPr>
            <p:ph type="title"/>
          </p:nvPr>
        </p:nvSpPr>
        <p:spPr/>
        <p:txBody>
          <a:bodyPr>
            <a:normAutofit fontScale="90000"/>
          </a:bodyPr>
          <a:lstStyle/>
          <a:p>
            <a:endParaRPr lang="en-US"/>
          </a:p>
        </p:txBody>
      </p:sp>
      <p:sp>
        <p:nvSpPr>
          <p:cNvPr id="5" name="Slide Number Placeholder 4">
            <a:extLst>
              <a:ext uri="{FF2B5EF4-FFF2-40B4-BE49-F238E27FC236}">
                <a16:creationId xmlns:a16="http://schemas.microsoft.com/office/drawing/2014/main" id="{98FB659A-B54D-B196-C0AF-533C6F6DC587}"/>
              </a:ext>
            </a:extLst>
          </p:cNvPr>
          <p:cNvSpPr>
            <a:spLocks noGrp="1"/>
          </p:cNvSpPr>
          <p:nvPr>
            <p:ph type="sldNum" sz="quarter" idx="4294967295"/>
          </p:nvPr>
        </p:nvSpPr>
        <p:spPr>
          <a:xfrm>
            <a:off x="0" y="6348413"/>
            <a:ext cx="898525" cy="365125"/>
          </a:xfrm>
        </p:spPr>
        <p:txBody>
          <a:bodyPr/>
          <a:lstStyle/>
          <a:p>
            <a:fld id="{033D5EBD-6B78-4E2D-9C66-E9FAF9308C89}" type="slidenum">
              <a:rPr lang="en-US" smtClean="0"/>
              <a:pPr/>
              <a:t>12</a:t>
            </a:fld>
            <a:endParaRPr lang="en-US"/>
          </a:p>
        </p:txBody>
      </p:sp>
      <p:sp>
        <p:nvSpPr>
          <p:cNvPr id="10" name="Footer Placeholder 9">
            <a:extLst>
              <a:ext uri="{FF2B5EF4-FFF2-40B4-BE49-F238E27FC236}">
                <a16:creationId xmlns:a16="http://schemas.microsoft.com/office/drawing/2014/main" id="{C47B180C-FD9A-B4BF-D56B-1F29F0A2D88F}"/>
              </a:ext>
            </a:extLst>
          </p:cNvPr>
          <p:cNvSpPr>
            <a:spLocks noGrp="1"/>
          </p:cNvSpPr>
          <p:nvPr>
            <p:ph type="ftr" sz="quarter" idx="4294967295"/>
          </p:nvPr>
        </p:nvSpPr>
        <p:spPr>
          <a:xfrm>
            <a:off x="0" y="6348413"/>
            <a:ext cx="4591050" cy="365125"/>
          </a:xfrm>
        </p:spPr>
        <p:txBody>
          <a:bodyPr/>
          <a:lstStyle/>
          <a:p>
            <a:r>
              <a:rPr lang="en-US"/>
              <a:t>Feeding Tomorrow Fund</a:t>
            </a:r>
            <a:endParaRPr lang="en-US" dirty="0"/>
          </a:p>
        </p:txBody>
      </p:sp>
    </p:spTree>
    <p:extLst>
      <p:ext uri="{BB962C8B-B14F-4D97-AF65-F5344CB8AC3E}">
        <p14:creationId xmlns:p14="http://schemas.microsoft.com/office/powerpoint/2010/main" val="1384690303"/>
      </p:ext>
    </p:extLst>
  </p:cSld>
  <p:clrMapOvr>
    <a:masterClrMapping/>
  </p:clrMapOvr>
  <mc:AlternateContent xmlns:mc="http://schemas.openxmlformats.org/markup-compatibility/2006" xmlns:p14="http://schemas.microsoft.com/office/powerpoint/2010/main">
    <mc:Choice Requires="p14">
      <p:transition spd="slow" p14:dur="3000" advTm="5000">
        <p:fade/>
      </p:transition>
    </mc:Choice>
    <mc:Fallback xmlns="">
      <p:transition spd="slow" advTm="5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A6F06C-CD40-6816-6039-919A0804F9A7}"/>
              </a:ext>
            </a:extLst>
          </p:cNvPr>
          <p:cNvSpPr>
            <a:spLocks noGrp="1"/>
          </p:cNvSpPr>
          <p:nvPr>
            <p:ph type="title"/>
          </p:nvPr>
        </p:nvSpPr>
        <p:spPr/>
        <p:txBody>
          <a:bodyPr>
            <a:normAutofit fontScale="90000"/>
          </a:bodyPr>
          <a:lstStyle/>
          <a:p>
            <a:endParaRPr lang="en-US"/>
          </a:p>
        </p:txBody>
      </p:sp>
    </p:spTree>
    <p:extLst>
      <p:ext uri="{BB962C8B-B14F-4D97-AF65-F5344CB8AC3E}">
        <p14:creationId xmlns:p14="http://schemas.microsoft.com/office/powerpoint/2010/main" val="3446824118"/>
      </p:ext>
    </p:extLst>
  </p:cSld>
  <p:clrMapOvr>
    <a:masterClrMapping/>
  </p:clrMapOvr>
  <mc:AlternateContent xmlns:mc="http://schemas.openxmlformats.org/markup-compatibility/2006" xmlns:p14="http://schemas.microsoft.com/office/powerpoint/2010/main">
    <mc:Choice Requires="p14">
      <p:transition spd="slow" p14:dur="3000" advTm="5000">
        <p:fade/>
      </p:transition>
    </mc:Choice>
    <mc:Fallback xmlns="">
      <p:transition spd="slow" advTm="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F77E6F-37ED-C3B6-73D0-C298FC913AFB}"/>
              </a:ext>
            </a:extLst>
          </p:cNvPr>
          <p:cNvSpPr>
            <a:spLocks noGrp="1"/>
          </p:cNvSpPr>
          <p:nvPr>
            <p:ph type="body" sz="quarter" idx="14"/>
          </p:nvPr>
        </p:nvSpPr>
        <p:spPr/>
        <p:txBody>
          <a:bodyPr/>
          <a:lstStyle/>
          <a:p>
            <a:endParaRPr lang="en-US" dirty="0"/>
          </a:p>
        </p:txBody>
      </p:sp>
      <p:sp>
        <p:nvSpPr>
          <p:cNvPr id="3" name="Content Placeholder 2">
            <a:extLst>
              <a:ext uri="{FF2B5EF4-FFF2-40B4-BE49-F238E27FC236}">
                <a16:creationId xmlns:a16="http://schemas.microsoft.com/office/drawing/2014/main" id="{2240E258-12FA-9AF7-2FDE-A0876F5D1707}"/>
              </a:ext>
            </a:extLst>
          </p:cNvPr>
          <p:cNvSpPr>
            <a:spLocks noGrp="1"/>
          </p:cNvSpPr>
          <p:nvPr>
            <p:ph idx="1"/>
          </p:nvPr>
        </p:nvSpPr>
        <p:spPr/>
        <p:txBody>
          <a:bodyPr/>
          <a:lstStyle/>
          <a:p>
            <a:r>
              <a:rPr lang="en-US" dirty="0"/>
              <a:t>INSERT AGENDA HERE</a:t>
            </a:r>
          </a:p>
        </p:txBody>
      </p:sp>
      <p:sp>
        <p:nvSpPr>
          <p:cNvPr id="4" name="Title 3">
            <a:extLst>
              <a:ext uri="{FF2B5EF4-FFF2-40B4-BE49-F238E27FC236}">
                <a16:creationId xmlns:a16="http://schemas.microsoft.com/office/drawing/2014/main" id="{0FFFCADF-D3E6-0E78-CC16-7D906A7CCFE3}"/>
              </a:ext>
            </a:extLst>
          </p:cNvPr>
          <p:cNvSpPr>
            <a:spLocks noGrp="1"/>
          </p:cNvSpPr>
          <p:nvPr>
            <p:ph type="title"/>
          </p:nvPr>
        </p:nvSpPr>
        <p:spPr/>
        <p:txBody>
          <a:bodyPr/>
          <a:lstStyle/>
          <a:p>
            <a:r>
              <a:rPr lang="en-US" dirty="0"/>
              <a:t>Agenda</a:t>
            </a:r>
          </a:p>
        </p:txBody>
      </p:sp>
      <p:sp>
        <p:nvSpPr>
          <p:cNvPr id="5" name="Footer Placeholder 4">
            <a:extLst>
              <a:ext uri="{FF2B5EF4-FFF2-40B4-BE49-F238E27FC236}">
                <a16:creationId xmlns:a16="http://schemas.microsoft.com/office/drawing/2014/main" id="{C72D6EE5-6383-31B3-C0D1-BBD4CF4710F1}"/>
              </a:ext>
            </a:extLst>
          </p:cNvPr>
          <p:cNvSpPr>
            <a:spLocks noGrp="1"/>
          </p:cNvSpPr>
          <p:nvPr>
            <p:ph type="ftr" sz="quarter" idx="11"/>
          </p:nvPr>
        </p:nvSpPr>
        <p:spPr/>
        <p:txBody>
          <a:bodyPr/>
          <a:lstStyle/>
          <a:p>
            <a:r>
              <a:rPr lang="en-US"/>
              <a:t>Feeding Tomorrow Fund</a:t>
            </a:r>
            <a:endParaRPr lang="en-US" dirty="0"/>
          </a:p>
        </p:txBody>
      </p:sp>
      <p:sp>
        <p:nvSpPr>
          <p:cNvPr id="6" name="Slide Number Placeholder 5">
            <a:extLst>
              <a:ext uri="{FF2B5EF4-FFF2-40B4-BE49-F238E27FC236}">
                <a16:creationId xmlns:a16="http://schemas.microsoft.com/office/drawing/2014/main" id="{91645261-D102-37DE-30AC-FC913CE74021}"/>
              </a:ext>
            </a:extLst>
          </p:cNvPr>
          <p:cNvSpPr>
            <a:spLocks noGrp="1"/>
          </p:cNvSpPr>
          <p:nvPr>
            <p:ph type="sldNum" sz="quarter" idx="12"/>
          </p:nvPr>
        </p:nvSpPr>
        <p:spPr/>
        <p:txBody>
          <a:bodyPr/>
          <a:lstStyle/>
          <a:p>
            <a:fld id="{033D5EBD-6B78-4E2D-9C66-E9FAF9308C89}" type="slidenum">
              <a:rPr lang="en-US" smtClean="0"/>
              <a:pPr/>
              <a:t>2</a:t>
            </a:fld>
            <a:endParaRPr lang="en-US"/>
          </a:p>
        </p:txBody>
      </p:sp>
    </p:spTree>
    <p:extLst>
      <p:ext uri="{BB962C8B-B14F-4D97-AF65-F5344CB8AC3E}">
        <p14:creationId xmlns:p14="http://schemas.microsoft.com/office/powerpoint/2010/main" val="3899743619"/>
      </p:ext>
    </p:extLst>
  </p:cSld>
  <p:clrMapOvr>
    <a:masterClrMapping/>
  </p:clrMapOvr>
  <mc:AlternateContent xmlns:mc="http://schemas.openxmlformats.org/markup-compatibility/2006" xmlns:p14="http://schemas.microsoft.com/office/powerpoint/2010/main">
    <mc:Choice Requires="p14">
      <p:transition spd="slow" p14:dur="3000" advTm="5000">
        <p:fade/>
      </p:transition>
    </mc:Choice>
    <mc:Fallback xmlns="">
      <p:transition spd="slow"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20FB9F-C9E9-52D7-C5B2-346C727A610F}"/>
              </a:ext>
            </a:extLst>
          </p:cNvPr>
          <p:cNvSpPr>
            <a:spLocks noGrp="1"/>
          </p:cNvSpPr>
          <p:nvPr>
            <p:ph type="body" sz="quarter" idx="13"/>
          </p:nvPr>
        </p:nvSpPr>
        <p:spPr>
          <a:xfrm>
            <a:off x="991998" y="2604968"/>
            <a:ext cx="10884928" cy="1915662"/>
          </a:xfrm>
        </p:spPr>
        <p:txBody>
          <a:bodyPr>
            <a:normAutofit/>
          </a:bodyPr>
          <a:lstStyle/>
          <a:p>
            <a:r>
              <a:rPr lang="en-US" dirty="0"/>
              <a:t>Overview of IFT and Feeding Tomorrow Fund</a:t>
            </a:r>
          </a:p>
        </p:txBody>
      </p:sp>
    </p:spTree>
    <p:extLst>
      <p:ext uri="{BB962C8B-B14F-4D97-AF65-F5344CB8AC3E}">
        <p14:creationId xmlns:p14="http://schemas.microsoft.com/office/powerpoint/2010/main" val="703661973"/>
      </p:ext>
    </p:extLst>
  </p:cSld>
  <p:clrMapOvr>
    <a:masterClrMapping/>
  </p:clrMapOvr>
  <mc:AlternateContent xmlns:mc="http://schemas.openxmlformats.org/markup-compatibility/2006" xmlns:p14="http://schemas.microsoft.com/office/powerpoint/2010/main">
    <mc:Choice Requires="p14">
      <p:transition spd="slow" p14:dur="3000" advTm="5000">
        <p:fade/>
      </p:transition>
    </mc:Choice>
    <mc:Fallback xmlns="">
      <p:transition spd="slow" advTm="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7377CC-A7AC-E669-7673-BB5A9B40C6CB}"/>
              </a:ext>
            </a:extLst>
          </p:cNvPr>
          <p:cNvSpPr>
            <a:spLocks noGrp="1"/>
          </p:cNvSpPr>
          <p:nvPr>
            <p:ph type="sldNum" sz="quarter" idx="12"/>
          </p:nvPr>
        </p:nvSpPr>
        <p:spPr/>
        <p:txBody>
          <a:bodyPr/>
          <a:lstStyle/>
          <a:p>
            <a:fld id="{033D5EBD-6B78-4E2D-9C66-E9FAF9308C89}" type="slidenum">
              <a:rPr lang="en-US" smtClean="0"/>
              <a:pPr/>
              <a:t>4</a:t>
            </a:fld>
            <a:endParaRPr lang="en-US"/>
          </a:p>
        </p:txBody>
      </p:sp>
      <p:sp>
        <p:nvSpPr>
          <p:cNvPr id="3" name="Text Placeholder 2">
            <a:extLst>
              <a:ext uri="{FF2B5EF4-FFF2-40B4-BE49-F238E27FC236}">
                <a16:creationId xmlns:a16="http://schemas.microsoft.com/office/drawing/2014/main" id="{96AC06FE-E413-9A93-656E-14588CE80CE2}"/>
              </a:ext>
            </a:extLst>
          </p:cNvPr>
          <p:cNvSpPr>
            <a:spLocks noGrp="1"/>
          </p:cNvSpPr>
          <p:nvPr>
            <p:ph type="body" sz="quarter" idx="14"/>
          </p:nvPr>
        </p:nvSpPr>
        <p:spPr/>
        <p:txBody>
          <a:bodyPr/>
          <a:lstStyle/>
          <a:p>
            <a:endParaRPr lang="en-US"/>
          </a:p>
        </p:txBody>
      </p:sp>
      <p:sp>
        <p:nvSpPr>
          <p:cNvPr id="4" name="Footer Placeholder 3">
            <a:extLst>
              <a:ext uri="{FF2B5EF4-FFF2-40B4-BE49-F238E27FC236}">
                <a16:creationId xmlns:a16="http://schemas.microsoft.com/office/drawing/2014/main" id="{61E7F12F-9E58-8986-68B2-A74DEE93A18C}"/>
              </a:ext>
            </a:extLst>
          </p:cNvPr>
          <p:cNvSpPr>
            <a:spLocks noGrp="1"/>
          </p:cNvSpPr>
          <p:nvPr>
            <p:ph type="ftr" sz="quarter" idx="11"/>
          </p:nvPr>
        </p:nvSpPr>
        <p:spPr/>
        <p:txBody>
          <a:bodyPr/>
          <a:lstStyle/>
          <a:p>
            <a:r>
              <a:rPr lang="en-US"/>
              <a:t>Feeding Tomorrow Fund</a:t>
            </a:r>
            <a:endParaRPr lang="en-US" dirty="0"/>
          </a:p>
        </p:txBody>
      </p:sp>
      <p:sp>
        <p:nvSpPr>
          <p:cNvPr id="5" name="TextBox 4">
            <a:extLst>
              <a:ext uri="{FF2B5EF4-FFF2-40B4-BE49-F238E27FC236}">
                <a16:creationId xmlns:a16="http://schemas.microsoft.com/office/drawing/2014/main" id="{FDB15DB3-2780-9066-DAE5-9C7FD8094864}"/>
              </a:ext>
            </a:extLst>
          </p:cNvPr>
          <p:cNvSpPr txBox="1"/>
          <p:nvPr/>
        </p:nvSpPr>
        <p:spPr>
          <a:xfrm>
            <a:off x="2392631" y="885415"/>
            <a:ext cx="9537700" cy="1384995"/>
          </a:xfrm>
          <a:prstGeom prst="rect">
            <a:avLst/>
          </a:prstGeom>
          <a:noFill/>
        </p:spPr>
        <p:txBody>
          <a:bodyPr>
            <a:spAutoFit/>
          </a:bodyPr>
          <a:lstStyle/>
          <a:p>
            <a:pPr eaLnBrk="1" fontAlgn="auto" hangingPunct="1">
              <a:spcBef>
                <a:spcPts val="0"/>
              </a:spcBef>
              <a:spcAft>
                <a:spcPts val="0"/>
              </a:spcAft>
              <a:defRPr/>
            </a:pPr>
            <a:r>
              <a:rPr lang="en-US" sz="2500" b="1" kern="0" dirty="0">
                <a:latin typeface="Arial" panose="020B0604020202020204" pitchFamily="34" charset="0"/>
                <a:cs typeface="Arial" panose="020B0604020202020204" pitchFamily="34" charset="0"/>
              </a:rPr>
              <a:t>We are </a:t>
            </a:r>
            <a:r>
              <a:rPr lang="en-US" sz="2500" kern="0" dirty="0">
                <a:latin typeface="Arial" panose="020B0604020202020204" pitchFamily="34" charset="0"/>
                <a:cs typeface="Arial" panose="020B0604020202020204" pitchFamily="34" charset="0"/>
              </a:rPr>
              <a:t>a network of 11,000 professionals dedicated to the science of food. </a:t>
            </a:r>
          </a:p>
          <a:p>
            <a:pPr eaLnBrk="1" fontAlgn="auto" hangingPunct="1">
              <a:spcBef>
                <a:spcPts val="0"/>
              </a:spcBef>
              <a:spcAft>
                <a:spcPts val="0"/>
              </a:spcAft>
              <a:defRPr/>
            </a:pPr>
            <a:r>
              <a:rPr lang="en-US" sz="1700" b="1" kern="0" dirty="0">
                <a:solidFill>
                  <a:schemeClr val="accent5"/>
                </a:solidFill>
                <a:latin typeface="Arial" panose="020B0604020202020204" pitchFamily="34" charset="0"/>
                <a:cs typeface="Arial" panose="020B0604020202020204" pitchFamily="34" charset="0"/>
              </a:rPr>
              <a:t>Our Mission</a:t>
            </a:r>
            <a:r>
              <a:rPr lang="en-US" sz="1700" kern="0" dirty="0">
                <a:solidFill>
                  <a:schemeClr val="accent5"/>
                </a:solidFill>
                <a:latin typeface="Arial" panose="020B0604020202020204" pitchFamily="34" charset="0"/>
                <a:cs typeface="Arial" panose="020B0604020202020204" pitchFamily="34" charset="0"/>
              </a:rPr>
              <a:t>: </a:t>
            </a:r>
            <a:r>
              <a:rPr lang="en-US" sz="1700" b="0" i="0" dirty="0">
                <a:effectLst/>
                <a:latin typeface="Arial" panose="020B0604020202020204" pitchFamily="34" charset="0"/>
                <a:cs typeface="Arial" panose="020B0604020202020204" pitchFamily="34" charset="0"/>
              </a:rPr>
              <a:t>Connecting global food system communities to promote and advance the science of food and its application.</a:t>
            </a:r>
            <a:endParaRPr lang="en-US" sz="1700" kern="0" dirty="0">
              <a:latin typeface="Arial" panose="020B0604020202020204" pitchFamily="34" charset="0"/>
              <a:cs typeface="Arial" panose="020B0604020202020204" pitchFamily="34" charset="0"/>
            </a:endParaRPr>
          </a:p>
        </p:txBody>
      </p:sp>
      <p:pic>
        <p:nvPicPr>
          <p:cNvPr id="9221" name="Picture 2">
            <a:extLst>
              <a:ext uri="{FF2B5EF4-FFF2-40B4-BE49-F238E27FC236}">
                <a16:creationId xmlns:a16="http://schemas.microsoft.com/office/drawing/2014/main" id="{A2B8D65F-B0FE-417F-9449-CC9724C380D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670" y="847237"/>
            <a:ext cx="15382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E81A6D50-EB30-4529-B6A6-C8CCF2DFFF4B}"/>
              </a:ext>
            </a:extLst>
          </p:cNvPr>
          <p:cNvSpPr txBox="1"/>
          <p:nvPr/>
        </p:nvSpPr>
        <p:spPr>
          <a:xfrm>
            <a:off x="2394742" y="2673367"/>
            <a:ext cx="9656763" cy="1385887"/>
          </a:xfrm>
          <a:prstGeom prst="rect">
            <a:avLst/>
          </a:prstGeom>
          <a:noFill/>
        </p:spPr>
        <p:txBody>
          <a:bodyPr>
            <a:spAutoFit/>
          </a:bodyPr>
          <a:lstStyle/>
          <a:p>
            <a:pPr eaLnBrk="1" fontAlgn="auto" hangingPunct="1">
              <a:spcBef>
                <a:spcPts val="0"/>
              </a:spcBef>
              <a:spcAft>
                <a:spcPts val="0"/>
              </a:spcAft>
              <a:defRPr/>
            </a:pPr>
            <a:r>
              <a:rPr lang="en-US" sz="2500" b="1" kern="0" dirty="0">
                <a:latin typeface="Arial" panose="020B0604020202020204" pitchFamily="34" charset="0"/>
                <a:cs typeface="Arial" panose="020B0604020202020204" pitchFamily="34" charset="0"/>
              </a:rPr>
              <a:t>We are </a:t>
            </a:r>
            <a:r>
              <a:rPr lang="en-US" sz="2500" kern="0" dirty="0">
                <a:latin typeface="Arial" panose="020B0604020202020204" pitchFamily="34" charset="0"/>
                <a:cs typeface="Arial" panose="020B0604020202020204" pitchFamily="34" charset="0"/>
              </a:rPr>
              <a:t>a community of over 2,000 undergraduate and gradate students pursing a degree in the science of food</a:t>
            </a:r>
            <a:r>
              <a:rPr lang="en-US" sz="2500" b="1" kern="0" dirty="0">
                <a:latin typeface="Arial" panose="020B0604020202020204" pitchFamily="34" charset="0"/>
                <a:cs typeface="Arial" panose="020B0604020202020204" pitchFamily="34" charset="0"/>
              </a:rPr>
              <a:t>. </a:t>
            </a:r>
          </a:p>
          <a:p>
            <a:pPr eaLnBrk="1" fontAlgn="auto" hangingPunct="1">
              <a:spcBef>
                <a:spcPts val="0"/>
              </a:spcBef>
              <a:spcAft>
                <a:spcPts val="0"/>
              </a:spcAft>
              <a:defRPr/>
            </a:pPr>
            <a:r>
              <a:rPr lang="en-US" sz="1700" b="1" kern="0" dirty="0">
                <a:solidFill>
                  <a:schemeClr val="accent5"/>
                </a:solidFill>
                <a:latin typeface="Arial" panose="020B0604020202020204" pitchFamily="34" charset="0"/>
                <a:cs typeface="Arial" panose="020B0604020202020204" pitchFamily="34" charset="0"/>
              </a:rPr>
              <a:t>Our Mission</a:t>
            </a:r>
            <a:r>
              <a:rPr lang="en-US" sz="1700" kern="0" dirty="0">
                <a:solidFill>
                  <a:schemeClr val="accent5"/>
                </a:solidFill>
                <a:latin typeface="Arial" panose="020B0604020202020204" pitchFamily="34" charset="0"/>
                <a:cs typeface="Arial" panose="020B0604020202020204" pitchFamily="34" charset="0"/>
              </a:rPr>
              <a:t>:</a:t>
            </a:r>
            <a:r>
              <a:rPr lang="en-US" sz="1700" kern="0" dirty="0">
                <a:latin typeface="Arial" panose="020B0604020202020204" pitchFamily="34" charset="0"/>
                <a:cs typeface="Arial" panose="020B0604020202020204" pitchFamily="34" charset="0"/>
              </a:rPr>
              <a:t> </a:t>
            </a:r>
            <a:r>
              <a:rPr lang="en-US" sz="1700" b="0" i="0" dirty="0">
                <a:effectLst/>
                <a:latin typeface="Arial" panose="020B0604020202020204" pitchFamily="34" charset="0"/>
                <a:cs typeface="Arial" panose="020B0604020202020204" pitchFamily="34" charset="0"/>
              </a:rPr>
              <a:t>To enrich the academic experience and empower students to thrive individually and together</a:t>
            </a:r>
            <a:endParaRPr lang="en-US" sz="1700" kern="0" dirty="0">
              <a:latin typeface="Arial" panose="020B0604020202020204" pitchFamily="34" charset="0"/>
              <a:cs typeface="Arial" panose="020B0604020202020204" pitchFamily="34" charset="0"/>
            </a:endParaRPr>
          </a:p>
        </p:txBody>
      </p:sp>
      <p:pic>
        <p:nvPicPr>
          <p:cNvPr id="9223" name="Picture 9">
            <a:extLst>
              <a:ext uri="{FF2B5EF4-FFF2-40B4-BE49-F238E27FC236}">
                <a16:creationId xmlns:a16="http://schemas.microsoft.com/office/drawing/2014/main" id="{9E87A4E2-3D1F-4BB4-B8CC-E3092FC99DD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4913" y="2722681"/>
            <a:ext cx="1635125"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7CBED3D-5F8F-48B6-8387-0CF509896BB8}"/>
              </a:ext>
            </a:extLst>
          </p:cNvPr>
          <p:cNvSpPr txBox="1"/>
          <p:nvPr/>
        </p:nvSpPr>
        <p:spPr>
          <a:xfrm>
            <a:off x="2395537" y="4554433"/>
            <a:ext cx="9655175" cy="1384995"/>
          </a:xfrm>
          <a:prstGeom prst="rect">
            <a:avLst/>
          </a:prstGeom>
          <a:noFill/>
        </p:spPr>
        <p:txBody>
          <a:bodyPr>
            <a:spAutoFit/>
          </a:bodyPr>
          <a:lstStyle/>
          <a:p>
            <a:pPr eaLnBrk="1" fontAlgn="auto" hangingPunct="1">
              <a:spcBef>
                <a:spcPts val="0"/>
              </a:spcBef>
              <a:spcAft>
                <a:spcPts val="0"/>
              </a:spcAft>
              <a:defRPr/>
            </a:pPr>
            <a:r>
              <a:rPr lang="en-US" sz="2500" b="1" kern="0" dirty="0">
                <a:latin typeface="Arial" panose="020B0604020202020204" pitchFamily="34" charset="0"/>
                <a:cs typeface="Arial" panose="020B0604020202020204" pitchFamily="34" charset="0"/>
              </a:rPr>
              <a:t>We are </a:t>
            </a:r>
            <a:r>
              <a:rPr lang="en-US" sz="2500" kern="0" dirty="0">
                <a:latin typeface="Arial" panose="020B0604020202020204" pitchFamily="34" charset="0"/>
                <a:cs typeface="Arial" panose="020B0604020202020204" pitchFamily="34" charset="0"/>
              </a:rPr>
              <a:t>the philanthropic arm of IFT and IFTSA. Their members are our volunteers. </a:t>
            </a:r>
          </a:p>
          <a:p>
            <a:pPr eaLnBrk="1" fontAlgn="auto" hangingPunct="1">
              <a:spcBef>
                <a:spcPts val="0"/>
              </a:spcBef>
              <a:spcAft>
                <a:spcPts val="0"/>
              </a:spcAft>
              <a:defRPr/>
            </a:pPr>
            <a:r>
              <a:rPr lang="en-US" sz="1700" b="1" kern="0" dirty="0">
                <a:solidFill>
                  <a:schemeClr val="accent5"/>
                </a:solidFill>
                <a:latin typeface="Arial" panose="020B0604020202020204" pitchFamily="34" charset="0"/>
                <a:cs typeface="Arial" panose="020B0604020202020204" pitchFamily="34" charset="0"/>
              </a:rPr>
              <a:t>Our Mission</a:t>
            </a:r>
            <a:r>
              <a:rPr lang="en-US" sz="1700" kern="0" dirty="0">
                <a:solidFill>
                  <a:schemeClr val="accent5"/>
                </a:solidFill>
                <a:latin typeface="Arial" panose="020B0604020202020204" pitchFamily="34" charset="0"/>
                <a:cs typeface="Arial" panose="020B0604020202020204" pitchFamily="34" charset="0"/>
              </a:rPr>
              <a:t>: </a:t>
            </a:r>
            <a:r>
              <a:rPr lang="en-US" sz="1700" b="0" i="0" dirty="0">
                <a:effectLst/>
                <a:latin typeface="Arial" panose="020B0604020202020204" pitchFamily="34" charset="0"/>
                <a:cs typeface="Arial" panose="020B0604020202020204" pitchFamily="34" charset="0"/>
              </a:rPr>
              <a:t>By attracting, retaining, and celebrating the most creative and innovative minds of the profession, we will ensure the world has the ability to feed a growing and diverse population.</a:t>
            </a:r>
            <a:endParaRPr lang="en-US" sz="1700" kern="0" dirty="0">
              <a:latin typeface="Arial" panose="020B0604020202020204" pitchFamily="34" charset="0"/>
              <a:cs typeface="Arial" panose="020B0604020202020204" pitchFamily="34" charset="0"/>
            </a:endParaRPr>
          </a:p>
        </p:txBody>
      </p:sp>
      <p:pic>
        <p:nvPicPr>
          <p:cNvPr id="7" name="Picture 6" descr="A close-up of a logo&#10;&#10;Description automatically generated">
            <a:extLst>
              <a:ext uri="{FF2B5EF4-FFF2-40B4-BE49-F238E27FC236}">
                <a16:creationId xmlns:a16="http://schemas.microsoft.com/office/drawing/2014/main" id="{474DF5B1-DA0F-E876-DC18-CDE21AD691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863" y="4483100"/>
            <a:ext cx="1953578" cy="1527663"/>
          </a:xfrm>
          <a:prstGeom prst="rect">
            <a:avLst/>
          </a:prstGeom>
        </p:spPr>
      </p:pic>
    </p:spTree>
    <p:extLst>
      <p:ext uri="{BB962C8B-B14F-4D97-AF65-F5344CB8AC3E}">
        <p14:creationId xmlns:p14="http://schemas.microsoft.com/office/powerpoint/2010/main" val="1909969610"/>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07DA4E-6F6B-84AD-888F-22FCE48A982E}"/>
              </a:ext>
            </a:extLst>
          </p:cNvPr>
          <p:cNvSpPr>
            <a:spLocks noGrp="1"/>
          </p:cNvSpPr>
          <p:nvPr>
            <p:ph type="sldNum" sz="quarter" idx="12"/>
          </p:nvPr>
        </p:nvSpPr>
        <p:spPr/>
        <p:txBody>
          <a:bodyPr/>
          <a:lstStyle/>
          <a:p>
            <a:fld id="{033D5EBD-6B78-4E2D-9C66-E9FAF9308C89}" type="slidenum">
              <a:rPr lang="en-US" smtClean="0"/>
              <a:pPr/>
              <a:t>5</a:t>
            </a:fld>
            <a:endParaRPr lang="en-US"/>
          </a:p>
        </p:txBody>
      </p:sp>
      <p:sp>
        <p:nvSpPr>
          <p:cNvPr id="3" name="Text Placeholder 2">
            <a:extLst>
              <a:ext uri="{FF2B5EF4-FFF2-40B4-BE49-F238E27FC236}">
                <a16:creationId xmlns:a16="http://schemas.microsoft.com/office/drawing/2014/main" id="{33D23456-B6F8-8F5D-E7F8-F1520478A2C5}"/>
              </a:ext>
            </a:extLst>
          </p:cNvPr>
          <p:cNvSpPr>
            <a:spLocks noGrp="1"/>
          </p:cNvSpPr>
          <p:nvPr>
            <p:ph type="body" sz="quarter" idx="14"/>
          </p:nvPr>
        </p:nvSpPr>
        <p:spPr/>
        <p:txBody>
          <a:bodyPr/>
          <a:lstStyle/>
          <a:p>
            <a:endParaRPr lang="en-US"/>
          </a:p>
        </p:txBody>
      </p:sp>
      <p:sp>
        <p:nvSpPr>
          <p:cNvPr id="4" name="Title 3">
            <a:extLst>
              <a:ext uri="{FF2B5EF4-FFF2-40B4-BE49-F238E27FC236}">
                <a16:creationId xmlns:a16="http://schemas.microsoft.com/office/drawing/2014/main" id="{8CB3A1A4-F391-E1F4-59F5-4D4A4ACFE617}"/>
              </a:ext>
            </a:extLst>
          </p:cNvPr>
          <p:cNvSpPr>
            <a:spLocks noGrp="1"/>
          </p:cNvSpPr>
          <p:nvPr>
            <p:ph type="title"/>
          </p:nvPr>
        </p:nvSpPr>
        <p:spPr/>
        <p:txBody>
          <a:bodyPr/>
          <a:lstStyle/>
          <a:p>
            <a:r>
              <a:rPr lang="en-US" dirty="0"/>
              <a:t>A Catalyst for Positive Change</a:t>
            </a:r>
          </a:p>
        </p:txBody>
      </p:sp>
      <p:sp>
        <p:nvSpPr>
          <p:cNvPr id="5" name="Footer Placeholder 4">
            <a:extLst>
              <a:ext uri="{FF2B5EF4-FFF2-40B4-BE49-F238E27FC236}">
                <a16:creationId xmlns:a16="http://schemas.microsoft.com/office/drawing/2014/main" id="{67CCEC25-9B54-AF54-1541-88F0105791AE}"/>
              </a:ext>
            </a:extLst>
          </p:cNvPr>
          <p:cNvSpPr>
            <a:spLocks noGrp="1"/>
          </p:cNvSpPr>
          <p:nvPr>
            <p:ph type="ftr" sz="quarter" idx="11"/>
          </p:nvPr>
        </p:nvSpPr>
        <p:spPr/>
        <p:txBody>
          <a:bodyPr/>
          <a:lstStyle/>
          <a:p>
            <a:r>
              <a:rPr lang="en-US"/>
              <a:t>Feeding Tomorrow Fund</a:t>
            </a:r>
            <a:endParaRPr lang="en-US" dirty="0"/>
          </a:p>
        </p:txBody>
      </p:sp>
      <p:pic>
        <p:nvPicPr>
          <p:cNvPr id="7" name="Picture 6">
            <a:extLst>
              <a:ext uri="{FF2B5EF4-FFF2-40B4-BE49-F238E27FC236}">
                <a16:creationId xmlns:a16="http://schemas.microsoft.com/office/drawing/2014/main" id="{DCD5D8F3-DD6F-EA86-36F0-F461B3368D40}"/>
              </a:ext>
            </a:extLst>
          </p:cNvPr>
          <p:cNvPicPr>
            <a:picLocks noChangeAspect="1"/>
          </p:cNvPicPr>
          <p:nvPr/>
        </p:nvPicPr>
        <p:blipFill>
          <a:blip r:embed="rId2"/>
          <a:stretch>
            <a:fillRect/>
          </a:stretch>
        </p:blipFill>
        <p:spPr>
          <a:xfrm>
            <a:off x="452437" y="2118670"/>
            <a:ext cx="11287125" cy="3648075"/>
          </a:xfrm>
          <a:prstGeom prst="rect">
            <a:avLst/>
          </a:prstGeom>
        </p:spPr>
      </p:pic>
    </p:spTree>
    <p:extLst>
      <p:ext uri="{BB962C8B-B14F-4D97-AF65-F5344CB8AC3E}">
        <p14:creationId xmlns:p14="http://schemas.microsoft.com/office/powerpoint/2010/main" val="1537961387"/>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00B2A74E-7062-492B-9105-20A56891277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6" y="411163"/>
            <a:ext cx="153828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4">
            <a:extLst>
              <a:ext uri="{FF2B5EF4-FFF2-40B4-BE49-F238E27FC236}">
                <a16:creationId xmlns:a16="http://schemas.microsoft.com/office/drawing/2014/main" id="{95D7B6B2-F5F7-38A0-A6A3-6ED47E1A819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5E77DED9-184A-F409-7083-6E60D22950A3}"/>
              </a:ext>
            </a:extLst>
          </p:cNvPr>
          <p:cNvPicPr>
            <a:picLocks noChangeAspect="1"/>
          </p:cNvPicPr>
          <p:nvPr/>
        </p:nvPicPr>
        <p:blipFill>
          <a:blip r:embed="rId4"/>
          <a:stretch>
            <a:fillRect/>
          </a:stretch>
        </p:blipFill>
        <p:spPr>
          <a:xfrm>
            <a:off x="1066800" y="2114052"/>
            <a:ext cx="4876800" cy="2286000"/>
          </a:xfrm>
          <a:prstGeom prst="rect">
            <a:avLst/>
          </a:prstGeom>
        </p:spPr>
      </p:pic>
      <p:pic>
        <p:nvPicPr>
          <p:cNvPr id="8" name="Picture 7">
            <a:extLst>
              <a:ext uri="{FF2B5EF4-FFF2-40B4-BE49-F238E27FC236}">
                <a16:creationId xmlns:a16="http://schemas.microsoft.com/office/drawing/2014/main" id="{E9947461-9BB8-9500-B583-B310C482FAE4}"/>
              </a:ext>
            </a:extLst>
          </p:cNvPr>
          <p:cNvPicPr>
            <a:picLocks noChangeAspect="1"/>
          </p:cNvPicPr>
          <p:nvPr/>
        </p:nvPicPr>
        <p:blipFill>
          <a:blip r:embed="rId5"/>
          <a:stretch>
            <a:fillRect/>
          </a:stretch>
        </p:blipFill>
        <p:spPr>
          <a:xfrm>
            <a:off x="6585589" y="4259061"/>
            <a:ext cx="4914900" cy="1362075"/>
          </a:xfrm>
          <a:prstGeom prst="rect">
            <a:avLst/>
          </a:prstGeom>
        </p:spPr>
      </p:pic>
      <p:pic>
        <p:nvPicPr>
          <p:cNvPr id="10" name="Picture 9">
            <a:extLst>
              <a:ext uri="{FF2B5EF4-FFF2-40B4-BE49-F238E27FC236}">
                <a16:creationId xmlns:a16="http://schemas.microsoft.com/office/drawing/2014/main" id="{7A3AD1AD-55E4-9551-077A-8DBA08357EDB}"/>
              </a:ext>
            </a:extLst>
          </p:cNvPr>
          <p:cNvPicPr>
            <a:picLocks noChangeAspect="1"/>
          </p:cNvPicPr>
          <p:nvPr/>
        </p:nvPicPr>
        <p:blipFill>
          <a:blip r:embed="rId6"/>
          <a:stretch>
            <a:fillRect/>
          </a:stretch>
        </p:blipFill>
        <p:spPr>
          <a:xfrm>
            <a:off x="1531531" y="4795436"/>
            <a:ext cx="2264292" cy="1651401"/>
          </a:xfrm>
          <a:prstGeom prst="rect">
            <a:avLst/>
          </a:prstGeom>
        </p:spPr>
      </p:pic>
      <p:sp>
        <p:nvSpPr>
          <p:cNvPr id="11" name="TextBox 10">
            <a:extLst>
              <a:ext uri="{FF2B5EF4-FFF2-40B4-BE49-F238E27FC236}">
                <a16:creationId xmlns:a16="http://schemas.microsoft.com/office/drawing/2014/main" id="{7D41E1E3-A42B-BAE0-E71D-AB4DAE6D2A56}"/>
              </a:ext>
            </a:extLst>
          </p:cNvPr>
          <p:cNvSpPr txBox="1"/>
          <p:nvPr/>
        </p:nvSpPr>
        <p:spPr>
          <a:xfrm>
            <a:off x="3500548" y="5380037"/>
            <a:ext cx="1878419" cy="954107"/>
          </a:xfrm>
          <a:prstGeom prst="rect">
            <a:avLst/>
          </a:prstGeom>
          <a:noFill/>
        </p:spPr>
        <p:txBody>
          <a:bodyPr wrap="square" rtlCol="0">
            <a:spAutoFit/>
          </a:bodyPr>
          <a:lstStyle/>
          <a:p>
            <a:pPr algn="ctr"/>
            <a:r>
              <a:rPr lang="en-US" sz="2800" b="1" dirty="0"/>
              <a:t>Sections &amp;</a:t>
            </a:r>
          </a:p>
          <a:p>
            <a:pPr algn="ctr"/>
            <a:r>
              <a:rPr lang="en-US" sz="2800" b="1" dirty="0"/>
              <a:t>Divisions</a:t>
            </a:r>
          </a:p>
        </p:txBody>
      </p:sp>
      <p:pic>
        <p:nvPicPr>
          <p:cNvPr id="13" name="Picture 12">
            <a:extLst>
              <a:ext uri="{FF2B5EF4-FFF2-40B4-BE49-F238E27FC236}">
                <a16:creationId xmlns:a16="http://schemas.microsoft.com/office/drawing/2014/main" id="{B06C13D6-B916-9671-5322-06C9DF3F9B7D}"/>
              </a:ext>
            </a:extLst>
          </p:cNvPr>
          <p:cNvPicPr>
            <a:picLocks noChangeAspect="1"/>
          </p:cNvPicPr>
          <p:nvPr/>
        </p:nvPicPr>
        <p:blipFill>
          <a:blip r:embed="rId7"/>
          <a:stretch>
            <a:fillRect/>
          </a:stretch>
        </p:blipFill>
        <p:spPr>
          <a:xfrm>
            <a:off x="4520562" y="411163"/>
            <a:ext cx="3781425" cy="1304925"/>
          </a:xfrm>
          <a:prstGeom prst="rect">
            <a:avLst/>
          </a:prstGeom>
        </p:spPr>
      </p:pic>
      <p:pic>
        <p:nvPicPr>
          <p:cNvPr id="14" name="Picture 13">
            <a:extLst>
              <a:ext uri="{FF2B5EF4-FFF2-40B4-BE49-F238E27FC236}">
                <a16:creationId xmlns:a16="http://schemas.microsoft.com/office/drawing/2014/main" id="{B879033E-B897-9E6A-13A0-BD0F55CA3287}"/>
              </a:ext>
            </a:extLst>
          </p:cNvPr>
          <p:cNvPicPr>
            <a:picLocks noChangeAspect="1"/>
          </p:cNvPicPr>
          <p:nvPr/>
        </p:nvPicPr>
        <p:blipFill>
          <a:blip r:embed="rId8"/>
          <a:stretch>
            <a:fillRect/>
          </a:stretch>
        </p:blipFill>
        <p:spPr>
          <a:xfrm>
            <a:off x="6652264" y="2114052"/>
            <a:ext cx="5181600" cy="1495425"/>
          </a:xfrm>
          <a:prstGeom prst="rect">
            <a:avLst/>
          </a:prstGeom>
        </p:spPr>
      </p:pic>
    </p:spTree>
    <p:extLst>
      <p:ext uri="{BB962C8B-B14F-4D97-AF65-F5344CB8AC3E}">
        <p14:creationId xmlns:p14="http://schemas.microsoft.com/office/powerpoint/2010/main" val="2136291244"/>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0A2A96DB-4DF2-2CD5-D2A5-F3B85BADA833}"/>
              </a:ext>
            </a:extLst>
          </p:cNvPr>
          <p:cNvSpPr txBox="1">
            <a:spLocks/>
          </p:cNvSpPr>
          <p:nvPr/>
        </p:nvSpPr>
        <p:spPr>
          <a:xfrm>
            <a:off x="593026" y="2267014"/>
            <a:ext cx="11522774" cy="82391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rgbClr val="5FB1EF"/>
                </a:solidFill>
                <a:latin typeface="Arial Black" panose="020B0A04020102020204" pitchFamily="34" charset="0"/>
                <a:cs typeface="Arial" panose="020B0604020202020204" pitchFamily="34" charset="0"/>
              </a:rPr>
              <a:t>Prepare the Future          &amp;      Celebrate the Community</a:t>
            </a:r>
          </a:p>
        </p:txBody>
      </p:sp>
      <p:graphicFrame>
        <p:nvGraphicFramePr>
          <p:cNvPr id="9" name="Content Placeholder 4">
            <a:extLst>
              <a:ext uri="{FF2B5EF4-FFF2-40B4-BE49-F238E27FC236}">
                <a16:creationId xmlns:a16="http://schemas.microsoft.com/office/drawing/2014/main" id="{368AEE6F-C8D2-25A3-5A5D-403494A9609E}"/>
              </a:ext>
            </a:extLst>
          </p:cNvPr>
          <p:cNvGraphicFramePr>
            <a:graphicFrameLocks/>
          </p:cNvGraphicFramePr>
          <p:nvPr/>
        </p:nvGraphicFramePr>
        <p:xfrm>
          <a:off x="437805" y="3181350"/>
          <a:ext cx="5547191" cy="2580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 Placeholder 5">
            <a:extLst>
              <a:ext uri="{FF2B5EF4-FFF2-40B4-BE49-F238E27FC236}">
                <a16:creationId xmlns:a16="http://schemas.microsoft.com/office/drawing/2014/main" id="{B11E310A-D080-3C7F-D182-FE45CF7A8D05}"/>
              </a:ext>
            </a:extLst>
          </p:cNvPr>
          <p:cNvSpPr txBox="1">
            <a:spLocks/>
          </p:cNvSpPr>
          <p:nvPr/>
        </p:nvSpPr>
        <p:spPr>
          <a:xfrm>
            <a:off x="6236910" y="2306257"/>
            <a:ext cx="5550655" cy="82391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b="1" dirty="0">
              <a:solidFill>
                <a:srgbClr val="5FB1EF"/>
              </a:solidFill>
              <a:latin typeface="Arial Black" panose="020B0A04020102020204" pitchFamily="34" charset="0"/>
              <a:cs typeface="Arial" panose="020B0604020202020204" pitchFamily="34" charset="0"/>
            </a:endParaRPr>
          </a:p>
        </p:txBody>
      </p:sp>
      <p:graphicFrame>
        <p:nvGraphicFramePr>
          <p:cNvPr id="11" name="Content Placeholder 4">
            <a:extLst>
              <a:ext uri="{FF2B5EF4-FFF2-40B4-BE49-F238E27FC236}">
                <a16:creationId xmlns:a16="http://schemas.microsoft.com/office/drawing/2014/main" id="{44B493D7-8123-0145-9D7E-0489523AABF5}"/>
              </a:ext>
            </a:extLst>
          </p:cNvPr>
          <p:cNvGraphicFramePr>
            <a:graphicFrameLocks/>
          </p:cNvGraphicFramePr>
          <p:nvPr/>
        </p:nvGraphicFramePr>
        <p:xfrm>
          <a:off x="6194426" y="3181350"/>
          <a:ext cx="5635624" cy="258089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Text Placeholder 3">
            <a:extLst>
              <a:ext uri="{FF2B5EF4-FFF2-40B4-BE49-F238E27FC236}">
                <a16:creationId xmlns:a16="http://schemas.microsoft.com/office/drawing/2014/main" id="{4B11C287-1467-05B5-567B-09F6A5276363}"/>
              </a:ext>
            </a:extLst>
          </p:cNvPr>
          <p:cNvSpPr txBox="1">
            <a:spLocks/>
          </p:cNvSpPr>
          <p:nvPr/>
        </p:nvSpPr>
        <p:spPr>
          <a:xfrm>
            <a:off x="496332" y="2312226"/>
            <a:ext cx="11291233" cy="82391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b="1" dirty="0">
              <a:solidFill>
                <a:srgbClr val="5FB1EF"/>
              </a:solidFill>
              <a:latin typeface="Arial Black" panose="020B0A04020102020204" pitchFamily="34" charset="0"/>
              <a:cs typeface="Arial" panose="020B0604020202020204" pitchFamily="34" charset="0"/>
            </a:endParaRPr>
          </a:p>
        </p:txBody>
      </p:sp>
      <p:pic>
        <p:nvPicPr>
          <p:cNvPr id="3" name="Picture 9">
            <a:extLst>
              <a:ext uri="{FF2B5EF4-FFF2-40B4-BE49-F238E27FC236}">
                <a16:creationId xmlns:a16="http://schemas.microsoft.com/office/drawing/2014/main" id="{1792845E-80AD-C8D8-86C6-DAB5621F9D4A}"/>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47196" y="844169"/>
            <a:ext cx="201295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6">
            <a:extLst>
              <a:ext uri="{FF2B5EF4-FFF2-40B4-BE49-F238E27FC236}">
                <a16:creationId xmlns:a16="http://schemas.microsoft.com/office/drawing/2014/main" id="{CE2465FA-AD1A-46BC-964B-CF2FDA72DD48}"/>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151332" y="139512"/>
            <a:ext cx="2874963"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A group of people on a stage&#10;&#10;Description automatically generated">
            <a:extLst>
              <a:ext uri="{FF2B5EF4-FFF2-40B4-BE49-F238E27FC236}">
                <a16:creationId xmlns:a16="http://schemas.microsoft.com/office/drawing/2014/main" id="{C853F804-4A8E-ACD5-B939-D685FEA5989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37817" y="289846"/>
            <a:ext cx="2686795" cy="11800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group of women posing for a photo&#10;&#10;Description automatically generated with medium confidence">
            <a:extLst>
              <a:ext uri="{FF2B5EF4-FFF2-40B4-BE49-F238E27FC236}">
                <a16:creationId xmlns:a16="http://schemas.microsoft.com/office/drawing/2014/main" id="{BDE45920-0233-E201-A5D7-75B7011BD2A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67390" y="179388"/>
            <a:ext cx="2300286" cy="153352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 person standing at a podium&#10;&#10;Description automatically generated with medium confidence">
            <a:extLst>
              <a:ext uri="{FF2B5EF4-FFF2-40B4-BE49-F238E27FC236}">
                <a16:creationId xmlns:a16="http://schemas.microsoft.com/office/drawing/2014/main" id="{25E87483-C265-2DD5-96B7-35865B861F8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48214" y="1057276"/>
            <a:ext cx="2026632" cy="1352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584128"/>
      </p:ext>
    </p:extLst>
  </p:cSld>
  <p:clrMapOvr>
    <a:masterClrMapping/>
  </p:clrMapOvr>
  <mc:AlternateContent xmlns:mc="http://schemas.openxmlformats.org/markup-compatibility/2006" xmlns:p14="http://schemas.microsoft.com/office/powerpoint/2010/main">
    <mc:Choice Requires="p14">
      <p:transition spd="slow" p14:dur="3000" advTm="5000">
        <p:fade/>
      </p:transition>
    </mc:Choice>
    <mc:Fallback xmlns="">
      <p:transition spd="slow" advTm="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F1C4476B-482B-4694-8B86-C522E88A36E5}"/>
              </a:ext>
            </a:extLst>
          </p:cNvPr>
          <p:cNvSpPr>
            <a:spLocks noChangeArrowheads="1"/>
          </p:cNvSpPr>
          <p:nvPr/>
        </p:nvSpPr>
        <p:spPr bwMode="auto">
          <a:xfrm>
            <a:off x="144780" y="1718163"/>
            <a:ext cx="7427958" cy="569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buNone/>
            </a:pPr>
            <a:r>
              <a:rPr lang="en-US" sz="1200" b="1" i="0" dirty="0">
                <a:solidFill>
                  <a:srgbClr val="4A4A4A"/>
                </a:solidFill>
                <a:effectLst/>
                <a:latin typeface="Open Sans" panose="020B0606030504020204" pitchFamily="34" charset="0"/>
              </a:rPr>
              <a:t>We Motivate: </a:t>
            </a:r>
            <a:r>
              <a:rPr lang="en-US" sz="1200" b="0" i="0" dirty="0">
                <a:solidFill>
                  <a:srgbClr val="4A4A4A"/>
                </a:solidFill>
                <a:effectLst/>
                <a:latin typeface="Open Sans" panose="020B0606030504020204" pitchFamily="34" charset="0"/>
              </a:rPr>
              <a:t>The world needs the next generation of creative and innovative minds engaged in the science of food to meet a critical challenge ahead of us. Yet, science of food educators report alarming declines in the number of students enrolled in food science studies.</a:t>
            </a:r>
          </a:p>
          <a:p>
            <a:pPr algn="l">
              <a:buNone/>
            </a:pPr>
            <a:r>
              <a:rPr lang="en-US" sz="1200" b="0" i="0" dirty="0">
                <a:solidFill>
                  <a:srgbClr val="4A4A4A"/>
                </a:solidFill>
                <a:effectLst/>
                <a:latin typeface="Open Sans" panose="020B0606030504020204" pitchFamily="34" charset="0"/>
              </a:rPr>
              <a:t>The Feeding Tomorrow Fund is dedicated to reversing this troubling trend by inspiring the next generation to consider careers in food science—and connecting with them early.</a:t>
            </a:r>
          </a:p>
          <a:p>
            <a:pPr>
              <a:lnSpc>
                <a:spcPct val="100000"/>
              </a:lnSpc>
              <a:spcBef>
                <a:spcPct val="0"/>
              </a:spcBef>
              <a:buFontTx/>
              <a:buNone/>
            </a:pPr>
            <a:endParaRPr lang="en-US" altLang="en-US" sz="1700" dirty="0"/>
          </a:p>
          <a:p>
            <a:pPr algn="l">
              <a:buNone/>
            </a:pPr>
            <a:r>
              <a:rPr lang="en-US" sz="1200" b="1" i="0" dirty="0">
                <a:solidFill>
                  <a:srgbClr val="4A4A4A"/>
                </a:solidFill>
                <a:effectLst/>
                <a:latin typeface="Open Sans" panose="020B0606030504020204" pitchFamily="34" charset="0"/>
              </a:rPr>
              <a:t>We Support: </a:t>
            </a:r>
            <a:r>
              <a:rPr lang="en-US" sz="1200" b="0" i="0" dirty="0">
                <a:solidFill>
                  <a:srgbClr val="4A4A4A"/>
                </a:solidFill>
                <a:effectLst/>
                <a:latin typeface="Open Sans" panose="020B0606030504020204" pitchFamily="34" charset="0"/>
              </a:rPr>
              <a:t>Through the Feeding Tomorrow Fund, IFT actively addresses barriers to education in the sciences, particularly for those most impacted by food inequity. As the cost of college rises and education slips out of reach for many.</a:t>
            </a:r>
          </a:p>
          <a:p>
            <a:pPr algn="l">
              <a:buNone/>
            </a:pPr>
            <a:r>
              <a:rPr lang="en-US" sz="1200" dirty="0">
                <a:solidFill>
                  <a:srgbClr val="4A4A4A"/>
                </a:solidFill>
                <a:latin typeface="Open Sans" panose="020B0606030504020204" pitchFamily="34" charset="0"/>
              </a:rPr>
              <a:t>F</a:t>
            </a:r>
            <a:r>
              <a:rPr lang="en-US" sz="1200" b="0" i="0" dirty="0">
                <a:solidFill>
                  <a:srgbClr val="4A4A4A"/>
                </a:solidFill>
                <a:effectLst/>
                <a:latin typeface="Open Sans" panose="020B0606030504020204" pitchFamily="34" charset="0"/>
              </a:rPr>
              <a:t>eeding Tomorrow Fund scholarships help ensure that those passionate about careers in the science of food can still pursue their dreams. Since 1985, the Feeding Tomorrow Fund has awarded more than 2,700 scholarships, totaling over $3 million.</a:t>
            </a:r>
          </a:p>
          <a:p>
            <a:pPr algn="l">
              <a:buNone/>
            </a:pPr>
            <a:endParaRPr lang="en-US" sz="1200" b="0" i="0" dirty="0">
              <a:solidFill>
                <a:srgbClr val="4A4A4A"/>
              </a:solidFill>
              <a:effectLst/>
              <a:latin typeface="Open Sans" panose="020B0606030504020204" pitchFamily="34" charset="0"/>
            </a:endParaRPr>
          </a:p>
          <a:p>
            <a:pPr algn="l">
              <a:buNone/>
            </a:pPr>
            <a:r>
              <a:rPr lang="en-US" sz="1200" b="1" i="0" dirty="0">
                <a:solidFill>
                  <a:srgbClr val="4A4A4A"/>
                </a:solidFill>
                <a:effectLst/>
                <a:latin typeface="Open Sans" panose="020B0606030504020204" pitchFamily="34" charset="0"/>
              </a:rPr>
              <a:t>We Leverage: </a:t>
            </a:r>
            <a:r>
              <a:rPr lang="en-US" sz="1200" b="0" i="0" dirty="0">
                <a:solidFill>
                  <a:srgbClr val="4A4A4A"/>
                </a:solidFill>
                <a:effectLst/>
                <a:latin typeface="Open Sans" panose="020B0606030504020204" pitchFamily="34" charset="0"/>
              </a:rPr>
              <a:t>Knowledge is power. And with a global IFT community of over 60,000 strong, the foundation contributes knowledge toward food and nutrition solutions, in particular for those at the bottom of the economic pyramid.</a:t>
            </a:r>
          </a:p>
          <a:p>
            <a:pPr algn="l">
              <a:buNone/>
            </a:pPr>
            <a:r>
              <a:rPr lang="en-US" sz="1200" b="0" i="0" dirty="0">
                <a:solidFill>
                  <a:srgbClr val="4A4A4A"/>
                </a:solidFill>
                <a:effectLst/>
                <a:latin typeface="Open Sans" panose="020B0606030504020204" pitchFamily="34" charset="0"/>
              </a:rPr>
              <a:t>Through a sponsorship from the Feeding Tomorrow Fund, IFTSA’s Developing Solutions for Developing Countries (DSDC) product development competition promotes the application of food science and technology and the creation of new products and processes to improve the quality of life for those in developing countries.</a:t>
            </a:r>
          </a:p>
          <a:p>
            <a:pPr algn="l">
              <a:buNone/>
            </a:pPr>
            <a:r>
              <a:rPr lang="en-US" sz="1200" b="0" i="0" dirty="0">
                <a:solidFill>
                  <a:srgbClr val="4A4A4A"/>
                </a:solidFill>
                <a:effectLst/>
                <a:latin typeface="Open Sans" panose="020B0606030504020204" pitchFamily="34" charset="0"/>
              </a:rPr>
              <a:t>Through a Feeding Tomorrow Fund grant, the Nigerian Institute of Food Science and Technology (NIFST), partnered with the IFT International Division’s Food Science for Relief and Development (FSRD) project to provide food science education to 65 undergraduate and graduate students.</a:t>
            </a:r>
          </a:p>
          <a:p>
            <a:pPr>
              <a:lnSpc>
                <a:spcPct val="100000"/>
              </a:lnSpc>
              <a:spcBef>
                <a:spcPct val="0"/>
              </a:spcBef>
              <a:buFontTx/>
              <a:buNone/>
            </a:pPr>
            <a:endParaRPr lang="en-US" altLang="en-US" sz="1700" dirty="0"/>
          </a:p>
          <a:p>
            <a:pPr>
              <a:lnSpc>
                <a:spcPct val="100000"/>
              </a:lnSpc>
              <a:spcBef>
                <a:spcPct val="0"/>
              </a:spcBef>
              <a:buFontTx/>
              <a:buNone/>
            </a:pPr>
            <a:endParaRPr lang="en-US" altLang="en-US" sz="1700" dirty="0"/>
          </a:p>
          <a:p>
            <a:pPr>
              <a:lnSpc>
                <a:spcPct val="100000"/>
              </a:lnSpc>
              <a:spcBef>
                <a:spcPct val="0"/>
              </a:spcBef>
              <a:buFontTx/>
              <a:buNone/>
            </a:pPr>
            <a:endParaRPr lang="en-US" altLang="en-US" sz="1700" dirty="0"/>
          </a:p>
        </p:txBody>
      </p:sp>
      <p:sp>
        <p:nvSpPr>
          <p:cNvPr id="6" name="TextBox 5">
            <a:extLst>
              <a:ext uri="{FF2B5EF4-FFF2-40B4-BE49-F238E27FC236}">
                <a16:creationId xmlns:a16="http://schemas.microsoft.com/office/drawing/2014/main" id="{B3219684-9127-4F20-8534-73CD435872B2}"/>
              </a:ext>
            </a:extLst>
          </p:cNvPr>
          <p:cNvSpPr txBox="1"/>
          <p:nvPr/>
        </p:nvSpPr>
        <p:spPr>
          <a:xfrm>
            <a:off x="7572738" y="2274206"/>
            <a:ext cx="4474482" cy="4247317"/>
          </a:xfrm>
          <a:prstGeom prst="rect">
            <a:avLst/>
          </a:prstGeom>
          <a:noFill/>
        </p:spPr>
        <p:txBody>
          <a:bodyPr wrap="square">
            <a:spAutoFit/>
          </a:bodyPr>
          <a:lstStyle/>
          <a:p>
            <a:pPr>
              <a:defRPr/>
            </a:pPr>
            <a:r>
              <a:rPr lang="en-US" sz="3200" b="1" dirty="0">
                <a:solidFill>
                  <a:schemeClr val="accent5"/>
                </a:solidFill>
              </a:rPr>
              <a:t>Programs we fund and support: </a:t>
            </a:r>
          </a:p>
          <a:p>
            <a:pPr marL="285750" indent="-285750">
              <a:buFont typeface="Arial" panose="020B0604020202020204" pitchFamily="34" charset="0"/>
              <a:buChar char="•"/>
              <a:defRPr/>
            </a:pPr>
            <a:r>
              <a:rPr lang="en-US" sz="2400" dirty="0"/>
              <a:t>Learn About Food Science</a:t>
            </a:r>
          </a:p>
          <a:p>
            <a:pPr marL="285750" indent="-285750">
              <a:buFont typeface="Arial" panose="020B0604020202020204" pitchFamily="34" charset="0"/>
              <a:buChar char="•"/>
              <a:defRPr/>
            </a:pPr>
            <a:r>
              <a:rPr lang="en-US" sz="2400" dirty="0"/>
              <a:t>Day in the Life of Food Scientists</a:t>
            </a:r>
          </a:p>
          <a:p>
            <a:pPr marL="285750" indent="-285750">
              <a:buFont typeface="Arial" panose="020B0604020202020204" pitchFamily="34" charset="0"/>
              <a:buChar char="•"/>
              <a:defRPr/>
            </a:pPr>
            <a:r>
              <a:rPr lang="en-US" sz="2400" dirty="0"/>
              <a:t>June Educator Event</a:t>
            </a:r>
          </a:p>
          <a:p>
            <a:pPr marL="285750" indent="-285750">
              <a:buFont typeface="Arial" panose="020B0604020202020204" pitchFamily="34" charset="0"/>
              <a:buChar char="•"/>
              <a:defRPr/>
            </a:pPr>
            <a:r>
              <a:rPr lang="en-US" sz="2400" dirty="0">
                <a:hlinkClick r:id="rId3"/>
              </a:rPr>
              <a:t>Pathful</a:t>
            </a:r>
            <a:r>
              <a:rPr lang="en-US" sz="2400" dirty="0"/>
              <a:t> </a:t>
            </a:r>
          </a:p>
          <a:p>
            <a:pPr marL="285750" indent="-285750">
              <a:buFont typeface="Arial" panose="020B0604020202020204" pitchFamily="34" charset="0"/>
              <a:buChar char="•"/>
              <a:defRPr/>
            </a:pPr>
            <a:r>
              <a:rPr lang="en-US" sz="2400" dirty="0">
                <a:hlinkClick r:id="rId4"/>
              </a:rPr>
              <a:t>Cue Career</a:t>
            </a:r>
            <a:endParaRPr lang="en-US" sz="2400" dirty="0"/>
          </a:p>
          <a:p>
            <a:pPr marL="285750" indent="-285750">
              <a:buFont typeface="Arial" panose="020B0604020202020204" pitchFamily="34" charset="0"/>
              <a:buChar char="•"/>
              <a:defRPr/>
            </a:pPr>
            <a:r>
              <a:rPr lang="en-US" sz="2400" dirty="0"/>
              <a:t>Academic &amp; Travel Scholarships</a:t>
            </a:r>
          </a:p>
          <a:p>
            <a:pPr marL="285750" indent="-285750">
              <a:buFont typeface="Arial" panose="020B0604020202020204" pitchFamily="34" charset="0"/>
              <a:buChar char="•"/>
              <a:defRPr/>
            </a:pPr>
            <a:r>
              <a:rPr lang="en-US" sz="2400" dirty="0"/>
              <a:t>Feeding Tomorrow Fund Grants</a:t>
            </a:r>
          </a:p>
          <a:p>
            <a:pPr>
              <a:defRPr/>
            </a:pPr>
            <a:endParaRPr lang="en-US" sz="2000" dirty="0"/>
          </a:p>
          <a:p>
            <a:pPr>
              <a:defRPr/>
            </a:pPr>
            <a:endParaRPr lang="en-US" dirty="0"/>
          </a:p>
        </p:txBody>
      </p:sp>
      <p:pic>
        <p:nvPicPr>
          <p:cNvPr id="17413" name="Picture 6">
            <a:extLst>
              <a:ext uri="{FF2B5EF4-FFF2-40B4-BE49-F238E27FC236}">
                <a16:creationId xmlns:a16="http://schemas.microsoft.com/office/drawing/2014/main" id="{04959A6B-0AC6-4226-BF06-1816A7542F6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15363" y="146050"/>
            <a:ext cx="30003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7">
            <a:extLst>
              <a:ext uri="{FF2B5EF4-FFF2-40B4-BE49-F238E27FC236}">
                <a16:creationId xmlns:a16="http://schemas.microsoft.com/office/drawing/2014/main" id="{83B31DE0-5A84-4AF8-AE27-41BD35602AB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51425" y="419100"/>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8">
            <a:extLst>
              <a:ext uri="{FF2B5EF4-FFF2-40B4-BE49-F238E27FC236}">
                <a16:creationId xmlns:a16="http://schemas.microsoft.com/office/drawing/2014/main" id="{775947C0-5DE9-48E2-8635-744BAA1FD93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90494" y="190500"/>
            <a:ext cx="2057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 close-up of a logo&#10;&#10;Description automatically generated">
            <a:extLst>
              <a:ext uri="{FF2B5EF4-FFF2-40B4-BE49-F238E27FC236}">
                <a16:creationId xmlns:a16="http://schemas.microsoft.com/office/drawing/2014/main" id="{081CF77F-94DF-EA5E-1809-3D9077FD747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5900" y="190500"/>
            <a:ext cx="1953578" cy="1527663"/>
          </a:xfrm>
          <a:prstGeom prst="rect">
            <a:avLst/>
          </a:prstGeom>
        </p:spPr>
      </p:pic>
    </p:spTree>
    <p:extLst>
      <p:ext uri="{BB962C8B-B14F-4D97-AF65-F5344CB8AC3E}">
        <p14:creationId xmlns:p14="http://schemas.microsoft.com/office/powerpoint/2010/main" val="1857920598"/>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1998" y="3546764"/>
            <a:ext cx="8891239" cy="1025236"/>
          </a:xfrm>
          <a:prstGeom prst="rect">
            <a:avLst/>
          </a:prstGeom>
        </p:spPr>
        <p:txBody>
          <a:bodyPr vert="horz" lIns="91440" tIns="45720" rIns="91440" bIns="45720" rtlCol="0">
            <a:normAutofit/>
          </a:bodyPr>
          <a:lstStyle/>
          <a:p>
            <a:pPr defTabSz="1219170">
              <a:spcAft>
                <a:spcPts val="400"/>
              </a:spcAft>
              <a:buClr>
                <a:schemeClr val="bg1">
                  <a:lumMod val="50000"/>
                </a:schemeClr>
              </a:buClr>
              <a:buSzPct val="85000"/>
            </a:pPr>
            <a:r>
              <a:rPr lang="en-US" sz="2400">
                <a:solidFill>
                  <a:schemeClr val="bg1"/>
                </a:solidFill>
                <a:latin typeface="Arial" pitchFamily="34" charset="0"/>
                <a:cs typeface="Arial" pitchFamily="34" charset="0"/>
              </a:rPr>
              <a:t>NAME</a:t>
            </a:r>
          </a:p>
        </p:txBody>
      </p:sp>
      <p:sp>
        <p:nvSpPr>
          <p:cNvPr id="2" name="Title 1"/>
          <p:cNvSpPr>
            <a:spLocks noGrp="1"/>
          </p:cNvSpPr>
          <p:nvPr>
            <p:ph type="body" sz="quarter" idx="13"/>
          </p:nvPr>
        </p:nvSpPr>
        <p:spPr>
          <a:xfrm>
            <a:off x="991998" y="2604968"/>
            <a:ext cx="9158615" cy="913256"/>
          </a:xfrm>
        </p:spPr>
        <p:txBody>
          <a:bodyPr vert="horz" lIns="91440" tIns="45720" rIns="91440" bIns="45720" rtlCol="0" anchor="ctr">
            <a:normAutofit/>
          </a:bodyPr>
          <a:lstStyle/>
          <a:p>
            <a:pPr>
              <a:lnSpc>
                <a:spcPct val="90000"/>
              </a:lnSpc>
            </a:pPr>
            <a:r>
              <a:rPr lang="en-US" sz="3400" b="1" kern="1200" dirty="0">
                <a:latin typeface="Arial" panose="020B0604020202020204" pitchFamily="34" charset="0"/>
                <a:ea typeface="+mn-ea"/>
                <a:cs typeface="Arial" panose="020B0604020202020204" pitchFamily="34" charset="0"/>
              </a:rPr>
              <a:t>Representative: Why I Chose Food Science</a:t>
            </a:r>
          </a:p>
        </p:txBody>
      </p:sp>
    </p:spTree>
    <p:extLst>
      <p:ext uri="{BB962C8B-B14F-4D97-AF65-F5344CB8AC3E}">
        <p14:creationId xmlns:p14="http://schemas.microsoft.com/office/powerpoint/2010/main" val="147192807"/>
      </p:ext>
    </p:extLst>
  </p:cSld>
  <p:clrMapOvr>
    <a:masterClrMapping/>
  </p:clrMapOvr>
  <mc:AlternateContent xmlns:mc="http://schemas.openxmlformats.org/markup-compatibility/2006">
    <mc:Choice xmlns:p14="http://schemas.microsoft.com/office/powerpoint/2010/main" Requires="p14">
      <p:transition spd="slow" p14:dur="3000" advTm="5000">
        <p:fade/>
      </p:transition>
    </mc:Choice>
    <mc:Fallback>
      <p:transition spd="slow" advTm="5000">
        <p:fade/>
      </p:transition>
    </mc:Fallback>
  </mc:AlternateContent>
</p:sld>
</file>

<file path=ppt/theme/theme1.xml><?xml version="1.0" encoding="utf-8"?>
<a:theme xmlns:a="http://schemas.openxmlformats.org/drawingml/2006/main" name="IFT Standard Science PowerPoint Template as of 2011">
  <a:themeElements>
    <a:clrScheme name="Custom 1">
      <a:dk1>
        <a:sysClr val="windowText" lastClr="000000"/>
      </a:dk1>
      <a:lt1>
        <a:sysClr val="window" lastClr="FFFFFF"/>
      </a:lt1>
      <a:dk2>
        <a:srgbClr val="3F3F3F"/>
      </a:dk2>
      <a:lt2>
        <a:srgbClr val="EEECE1"/>
      </a:lt2>
      <a:accent1>
        <a:srgbClr val="5A85D7"/>
      </a:accent1>
      <a:accent2>
        <a:srgbClr val="739600"/>
      </a:accent2>
      <a:accent3>
        <a:srgbClr val="E98300"/>
      </a:accent3>
      <a:accent4>
        <a:srgbClr val="CD202C"/>
      </a:accent4>
      <a:accent5>
        <a:srgbClr val="FECB00"/>
      </a:accent5>
      <a:accent6>
        <a:srgbClr val="595959"/>
      </a:accent6>
      <a:hlink>
        <a:srgbClr val="5A85D7"/>
      </a:hlink>
      <a:folHlink>
        <a:srgbClr val="CD202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FT Standard  PowerPoint Temnplate - Wide Screen" id="{161CFC6C-942F-4FD9-B677-3009B06361E0}" vid="{74745B0B-7300-4794-B7B2-99F544D64D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4d84a13-2842-41d9-b6a6-d34858df8828">
      <UserInfo>
        <DisplayName>Rae Ulrich</DisplayName>
        <AccountId>157</AccountId>
        <AccountType/>
      </UserInfo>
    </SharedWithUsers>
    <Location xmlns="e9e8aab1-09ca-413e-bdd9-87e4acfa9634" xsi:nil="true"/>
    <lcf76f155ced4ddcb4097134ff3c332f xmlns="e9e8aab1-09ca-413e-bdd9-87e4acfa9634">
      <Terms xmlns="http://schemas.microsoft.com/office/infopath/2007/PartnerControls"/>
    </lcf76f155ced4ddcb4097134ff3c332f>
    <TaxCatchAll xmlns="44d84a13-2842-41d9-b6a6-d34858df8828" xsi:nil="true"/>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EDB0816B93C242ADC1D20F4FB2611C" ma:contentTypeVersion="36" ma:contentTypeDescription="Create a new document." ma:contentTypeScope="" ma:versionID="211d7ced1f1887b45e1f29b6c9425b4f">
  <xsd:schema xmlns:xsd="http://www.w3.org/2001/XMLSchema" xmlns:xs="http://www.w3.org/2001/XMLSchema" xmlns:p="http://schemas.microsoft.com/office/2006/metadata/properties" xmlns:ns1="http://schemas.microsoft.com/sharepoint/v3" xmlns:ns2="e9e8aab1-09ca-413e-bdd9-87e4acfa9634" xmlns:ns3="44d84a13-2842-41d9-b6a6-d34858df8828" targetNamespace="http://schemas.microsoft.com/office/2006/metadata/properties" ma:root="true" ma:fieldsID="8228b233cd192db325e14e2768a296ef" ns1:_="" ns2:_="" ns3:_="">
    <xsd:import namespace="http://schemas.microsoft.com/sharepoint/v3"/>
    <xsd:import namespace="e9e8aab1-09ca-413e-bdd9-87e4acfa9634"/>
    <xsd:import namespace="44d84a13-2842-41d9-b6a6-d34858df882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Location" minOccurs="0"/>
                <xsd:element ref="ns2:b7780954-2891-4924-b6ea-d5371a02fc62CountryOrRegion" minOccurs="0"/>
                <xsd:element ref="ns2:b7780954-2891-4924-b6ea-d5371a02fc62State" minOccurs="0"/>
                <xsd:element ref="ns2:b7780954-2891-4924-b6ea-d5371a02fc62City" minOccurs="0"/>
                <xsd:element ref="ns2:b7780954-2891-4924-b6ea-d5371a02fc62PostalCode" minOccurs="0"/>
                <xsd:element ref="ns2:b7780954-2891-4924-b6ea-d5371a02fc62Street" minOccurs="0"/>
                <xsd:element ref="ns2:b7780954-2891-4924-b6ea-d5371a02fc62GeoLoc" minOccurs="0"/>
                <xsd:element ref="ns2:b7780954-2891-4924-b6ea-d5371a02fc62DispName" minOccurs="0"/>
                <xsd:element ref="ns2:MediaLengthInSeconds" minOccurs="0"/>
                <xsd:element ref="ns3:TaxCatchAll" minOccurs="0"/>
                <xsd:element ref="ns2:lcf76f155ced4ddcb4097134ff3c332f"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3" nillable="true" ma:displayName="Unified Compliance Policy Properties" ma:hidden="true" ma:internalName="_ip_UnifiedCompliancePolicyProperties">
      <xsd:simpleType>
        <xsd:restriction base="dms:Note"/>
      </xsd:simpleType>
    </xsd:element>
    <xsd:element name="_ip_UnifiedCompliancePolicyUIAction" ma:index="3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e8aab1-09ca-413e-bdd9-87e4acfa96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ocation" ma:index="20" nillable="true" ma:displayName="Location" ma:format="Dropdown" ma:internalName="Location">
      <xsd:simpleType>
        <xsd:restriction base="dms:Unknown"/>
      </xsd:simpleType>
    </xsd:element>
    <xsd:element name="b7780954-2891-4924-b6ea-d5371a02fc62CountryOrRegion" ma:index="21" nillable="true" ma:displayName="Location: Country/Region" ma:internalName="CountryOrRegion" ma:readOnly="true">
      <xsd:simpleType>
        <xsd:restriction base="dms:Text"/>
      </xsd:simpleType>
    </xsd:element>
    <xsd:element name="b7780954-2891-4924-b6ea-d5371a02fc62State" ma:index="22" nillable="true" ma:displayName="Location: State" ma:internalName="State" ma:readOnly="true">
      <xsd:simpleType>
        <xsd:restriction base="dms:Text"/>
      </xsd:simpleType>
    </xsd:element>
    <xsd:element name="b7780954-2891-4924-b6ea-d5371a02fc62City" ma:index="23" nillable="true" ma:displayName="Location: City" ma:internalName="City" ma:readOnly="true">
      <xsd:simpleType>
        <xsd:restriction base="dms:Text"/>
      </xsd:simpleType>
    </xsd:element>
    <xsd:element name="b7780954-2891-4924-b6ea-d5371a02fc62PostalCode" ma:index="24" nillable="true" ma:displayName="Location: Postal Code" ma:internalName="PostalCode" ma:readOnly="true">
      <xsd:simpleType>
        <xsd:restriction base="dms:Text"/>
      </xsd:simpleType>
    </xsd:element>
    <xsd:element name="b7780954-2891-4924-b6ea-d5371a02fc62Street" ma:index="25" nillable="true" ma:displayName="Location: Street" ma:internalName="Street" ma:readOnly="true">
      <xsd:simpleType>
        <xsd:restriction base="dms:Text"/>
      </xsd:simpleType>
    </xsd:element>
    <xsd:element name="b7780954-2891-4924-b6ea-d5371a02fc62GeoLoc" ma:index="26" nillable="true" ma:displayName="Location: Coordinates" ma:internalName="GeoLoc" ma:readOnly="true">
      <xsd:simpleType>
        <xsd:restriction base="dms:Unknown"/>
      </xsd:simpleType>
    </xsd:element>
    <xsd:element name="b7780954-2891-4924-b6ea-d5371a02fc62DispName" ma:index="27" nillable="true" ma:displayName="Location: Name" ma:internalName="DispName" ma:readOnly="true">
      <xsd:simpleType>
        <xsd:restriction base="dms:Text"/>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2cb85a59-6c89-4d91-b030-dfcc01fdaf3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d84a13-2842-41d9-b6a6-d34858df882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9" nillable="true" ma:displayName="Taxonomy Catch All Column" ma:hidden="true" ma:list="{0df40dad-947f-4778-8e38-ca60704be317}" ma:internalName="TaxCatchAll" ma:showField="CatchAllData" ma:web="44d84a13-2842-41d9-b6a6-d34858df88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223281-08FB-44D9-BA74-473320502CAF}">
  <ds:schemaRefs>
    <ds:schemaRef ds:uri="http://schemas.microsoft.com/sharepoint/v3/contenttype/forms"/>
  </ds:schemaRefs>
</ds:datastoreItem>
</file>

<file path=customXml/itemProps2.xml><?xml version="1.0" encoding="utf-8"?>
<ds:datastoreItem xmlns:ds="http://schemas.openxmlformats.org/officeDocument/2006/customXml" ds:itemID="{8C1B6BCB-3DB0-4574-A924-833F9F238CB5}">
  <ds:schemaRefs>
    <ds:schemaRef ds:uri="44d84a13-2842-41d9-b6a6-d34858df8828"/>
    <ds:schemaRef ds:uri="72f8538c-6864-4dc1-bdd2-b9f435d87da2"/>
    <ds:schemaRef ds:uri="c8d1078f-62b4-4947-9b60-50333999fdad"/>
    <ds:schemaRef ds:uri="e9e8aab1-09ca-413e-bdd9-87e4acfa963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schemas.microsoft.com/sharepoint/v3"/>
  </ds:schemaRefs>
</ds:datastoreItem>
</file>

<file path=customXml/itemProps3.xml><?xml version="1.0" encoding="utf-8"?>
<ds:datastoreItem xmlns:ds="http://schemas.openxmlformats.org/officeDocument/2006/customXml" ds:itemID="{03E75538-F382-4132-9D2E-4FC3E58036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9e8aab1-09ca-413e-bdd9-87e4acfa9634"/>
    <ds:schemaRef ds:uri="44d84a13-2842-41d9-b6a6-d34858df88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66</TotalTime>
  <Words>605</Words>
  <Application>Microsoft Office PowerPoint</Application>
  <PresentationFormat>Widescreen</PresentationFormat>
  <Paragraphs>59</Paragraphs>
  <Slides>13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Black</vt:lpstr>
      <vt:lpstr>Calibri</vt:lpstr>
      <vt:lpstr>Courier New</vt:lpstr>
      <vt:lpstr>Open Sans</vt:lpstr>
      <vt:lpstr>IFT Standard Science PowerPoint Template as of 2011</vt:lpstr>
      <vt:lpstr>Science of Food Educator Expo</vt:lpstr>
      <vt:lpstr>Agenda</vt:lpstr>
      <vt:lpstr>PowerPoint Presentation</vt:lpstr>
      <vt:lpstr>PowerPoint Presentation</vt:lpstr>
      <vt:lpstr>A Catalyst for Positive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Christina Ginardi</cp:lastModifiedBy>
  <cp:revision>20</cp:revision>
  <cp:lastPrinted>2020-10-30T20:04:59Z</cp:lastPrinted>
  <dcterms:created xsi:type="dcterms:W3CDTF">2018-02-05T19:41:30Z</dcterms:created>
  <dcterms:modified xsi:type="dcterms:W3CDTF">2024-03-04T16:50:51Z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0x01010012EDB0816B93C242ADC1D20F4FB2611C</vt:lpwstr>
  </property>
</Properties>
</file>